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18" r:id="rId2"/>
    <p:sldMasterId id="2147483724" r:id="rId3"/>
    <p:sldMasterId id="2147483734" r:id="rId4"/>
    <p:sldMasterId id="2147483736" r:id="rId5"/>
    <p:sldMasterId id="2147483738" r:id="rId6"/>
  </p:sldMasterIdLst>
  <p:sldIdLst>
    <p:sldId id="261" r:id="rId7"/>
    <p:sldId id="256" r:id="rId8"/>
    <p:sldId id="264" r:id="rId9"/>
    <p:sldId id="257" r:id="rId10"/>
    <p:sldId id="258" r:id="rId11"/>
    <p:sldId id="259" r:id="rId12"/>
    <p:sldId id="260" r:id="rId13"/>
    <p:sldId id="263" r:id="rId1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BF02C-8F0B-41D8-970F-1CF26156A6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56228-1742-422B-B426-491552E638E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89667-22EE-42B1-A691-F1DE38D8EF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2"/>
              <a:ext cx="4299" cy="3369"/>
              <a:chOff x="0" y="5"/>
              <a:chExt cx="5533" cy="4336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5"/>
                <a:ext cx="5470" cy="4336"/>
                <a:chOff x="0" y="5"/>
                <a:chExt cx="5470" cy="4336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5"/>
                  <a:ext cx="5470" cy="4336"/>
                  <a:chOff x="0" y="5"/>
                  <a:chExt cx="5470" cy="4336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4"/>
                    <a:ext cx="1258" cy="2323"/>
                    <a:chOff x="3471" y="1532"/>
                    <a:chExt cx="1258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0"/>
                    <a:chOff x="2864" y="2018"/>
                    <a:chExt cx="2462" cy="1330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4"/>
                      <a:ext cx="974" cy="5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2"/>
                    <a:ext cx="2478" cy="1065"/>
                    <a:chOff x="2896" y="1830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0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9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9"/>
                    <a:ext cx="2472" cy="926"/>
                    <a:chOff x="2924" y="1637"/>
                    <a:chExt cx="2472" cy="926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7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7"/>
                    <a:chOff x="2958" y="1413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1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2"/>
                    <a:ext cx="2150" cy="341"/>
                    <a:chOff x="2983" y="1270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0"/>
                      <a:ext cx="754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5"/>
                    <a:chOff x="2938" y="918"/>
                    <a:chExt cx="1879" cy="425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0" y="1627"/>
                    <a:ext cx="1256" cy="2322"/>
                    <a:chOff x="636" y="1655"/>
                    <a:chExt cx="1256" cy="2322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9"/>
                      <a:ext cx="1722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4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79"/>
                    <a:ext cx="2477" cy="1063"/>
                    <a:chOff x="-52" y="2007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7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4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4"/>
                    <a:ext cx="2472" cy="927"/>
                    <a:chOff x="-74" y="1812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2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2"/>
                    <a:ext cx="2339" cy="657"/>
                    <a:chOff x="23" y="1590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0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4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1"/>
                    <a:ext cx="1767" cy="740"/>
                    <a:chOff x="911" y="591"/>
                    <a:chExt cx="1767" cy="740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1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4"/>
                    <a:ext cx="1693" cy="888"/>
                    <a:chOff x="1120" y="304"/>
                    <a:chExt cx="1693" cy="888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4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11" y="70"/>
                    <a:ext cx="775" cy="1521"/>
                    <a:chOff x="1637" y="98"/>
                    <a:chExt cx="775" cy="1521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60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10" y="225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5"/>
                    <a:ext cx="635" cy="1534"/>
                    <a:chOff x="1935" y="33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9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9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5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7" y="17"/>
                    <a:ext cx="635" cy="1511"/>
                    <a:chOff x="2803" y="45"/>
                    <a:chExt cx="635" cy="1511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5" y="935"/>
                      <a:ext cx="1059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6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1"/>
                    <a:ext cx="1014" cy="1463"/>
                    <a:chOff x="2937" y="159"/>
                    <a:chExt cx="1014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09"/>
                      <a:ext cx="1157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59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7"/>
                    <a:ext cx="241" cy="1445"/>
                    <a:chOff x="2731" y="35"/>
                    <a:chExt cx="241" cy="1445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3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3" cy="2449"/>
                    <a:chOff x="943" y="1769"/>
                    <a:chExt cx="1083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6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4"/>
                    <a:ext cx="765" cy="2377"/>
                    <a:chOff x="1455" y="1932"/>
                    <a:chExt cx="765" cy="2377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5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57" y="1954"/>
                    <a:ext cx="458" cy="2335"/>
                    <a:chOff x="1946" y="1981"/>
                    <a:chExt cx="491" cy="2610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29" y="2688"/>
                      <a:ext cx="1715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3" y="3896"/>
                      <a:ext cx="918" cy="47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10" y="1688"/>
                    <a:ext cx="1123" cy="2426"/>
                    <a:chOff x="3336" y="1716"/>
                    <a:chExt cx="1123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9" y="2423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8"/>
                    <a:ext cx="883" cy="2424"/>
                    <a:chOff x="3180" y="1866"/>
                    <a:chExt cx="883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1"/>
                      <a:ext cx="1650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8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6"/>
                      <a:ext cx="86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4" y="2105"/>
                    <a:ext cx="427" cy="2185"/>
                    <a:chOff x="2289" y="2133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59"/>
                      <a:ext cx="1439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5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tr-TR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4"/>
                    <a:ext cx="2568" cy="2049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8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1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2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0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6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8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67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</p:grpSp>
      <p:sp>
        <p:nvSpPr>
          <p:cNvPr id="10151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10151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925AF-B64C-47B8-A0EE-1AF65600C2D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A1174-FE88-4605-AEBC-40E97B126EE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E01FA-0966-4D12-8BC0-6448432991D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1DB71-2AE7-448D-86FA-5620F6BF916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C4855-5843-4048-B40F-85E35F274E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2A31-E4F3-43D1-B18D-EBB8FE3FECB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CD55D-0BCF-4B99-A0BC-3D33994BD7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2E881-045A-4D7B-81BF-F20C14057A1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AFB38-8B3E-480B-9A5D-65AF8E3E9A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39EE0-9992-40CB-941B-30A6515033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6BB54-E825-4840-AEA6-F42822BFF2B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2E96E-DE0E-4239-B587-9754FE7372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11061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1106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tr-TR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D9233-052B-4225-8B81-7F480D24AC0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93353-B868-4BF0-A9ED-804A7245BDD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B050B-E385-47F9-A667-92095BA409E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52D09-5F50-479A-921E-166BC06CF6D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71F1D-C561-40EC-8270-15852392F1C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AC795-2CD1-4A0E-8FE6-9426FB3CF97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1328E-CA0B-4388-9221-C07FCE2DCAC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DC7B4-5807-49CC-8C44-A7849F2A57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4F93C-A7D8-4C3F-9136-A3A129EF974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89E63-2431-4970-AD8D-A8E9DF1E144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B21B5-CA99-471B-AFF7-4758BC78873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0DCF9-98DD-421F-A0B8-E8F270CFFC8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3A820-C116-4675-AC1A-6AB54968232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2AA87-5CD1-4BFB-AA91-CB884BF57DE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C8B86-6C16-400D-A9A2-3F6D82C7B4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CF390-EDB8-4126-85E8-29DA3D54F15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EA377-A9EB-4C34-88DF-C2C1D7C1ED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292FF-07F4-42F8-8431-6ED4E3DD57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77AD0-D686-403E-AE7F-980F10CE44C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B2F7-CBC1-43B5-A710-2F0B824CB85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16A9B-BAC9-46AF-BD2F-457A219D626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B25E-89D7-4DD1-8F9F-FD6849D339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DC6C8-BA67-41D1-AE9C-1AE340C831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F30AD-0415-44DB-8EF3-ADD405CABAC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12904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12904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2CE23-FD62-4A11-B3AB-3DFD875BC92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A55A9-CAA9-457A-9697-635B8DA9395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84756-6D74-498B-BABB-A9885C6D97D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317C9-A0AB-4794-B503-3128723724D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FB29A-2D17-447B-9E48-B30C180E6A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D7AC1-FCF3-4D4D-8718-77FC75F78F6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68E9-2CE9-49B4-B1C2-D79AF5B47F6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EFFF-E76B-4C44-883E-F2412B2B1B9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CE2D-5B0C-4620-8D83-7DC750A855C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26CC3-6FB4-4C89-82E8-5B9C3C9195D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DB821-D9FC-42FD-9E20-A65C876ABF0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37302-D3EF-4260-92F4-3062FEFE9A1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133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133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D4C0D-5DD4-469D-B240-AB1F043B174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43690-24E7-4840-B212-332D08EAE8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DA7E6-A31B-4362-B6B6-4D41A38B2BB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D39CD-5491-47FC-8D30-9B0745F9783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8AD6A-DC54-4ECF-8049-FA64F6E4B6C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1014E-EC22-487C-9A78-12A880809B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07489-A0B8-46E5-B04D-48876BAA5B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4300F-8291-4A54-93DC-AE9259316E1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72841-9FAE-4B38-9D14-7A6F397C83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AE3E9-81C1-4849-B3F5-727F520F081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5D04E-5D78-4DC2-A60D-68FEF083269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44C3E-6606-4321-AEFF-F968D53D43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160E8-CEA1-4DB6-8AAB-62B5C350AD1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C20F2-7827-4372-92AA-317289B8B32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0954C-13B1-4DDE-ABDA-D2D487718ED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1A82A67-333D-435F-8653-A56DE5A4172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9626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626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9626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626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626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627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627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627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627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627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627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9627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9627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9628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sp>
            <p:nvSpPr>
              <p:cNvPr id="9628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9628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9628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9628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9628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9628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9628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9628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9629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9629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9629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9629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629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9629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9630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9630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7" y="323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9630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7" y="173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9630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9630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6" y="888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9630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7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9630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9630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6" y="133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</p:grpSp>
        <p:sp>
          <p:nvSpPr>
            <p:cNvPr id="9630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00356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35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00359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360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2058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0036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36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2059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0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00366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00367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  <p:grpSp>
            <p:nvGrpSpPr>
              <p:cNvPr id="2061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84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0037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37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32" y="3137"/>
                    <a:ext cx="900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085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0037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37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086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0037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37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087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0037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38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088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0038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38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089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0038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38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090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0038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11" y="1128"/>
                    <a:ext cx="1252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38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091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0039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69" y="2348"/>
                    <a:ext cx="172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39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092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0039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39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093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0039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39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094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0040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40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095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0040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40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096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0040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40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097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0040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41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098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0041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41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099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0041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41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100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0041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41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101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0042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42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102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0042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42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103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0042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42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104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0043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43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sp>
              <p:nvSpPr>
                <p:cNvPr id="10043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0043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r-TR"/>
                </a:p>
              </p:txBody>
            </p:sp>
            <p:grpSp>
              <p:nvGrpSpPr>
                <p:cNvPr id="2107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0043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43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108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0043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43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109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0044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44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110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0044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44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31" y="3490"/>
                    <a:ext cx="913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11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0044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44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15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112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0045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09" y="2667"/>
                    <a:ext cx="1716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45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696" y="3877"/>
                    <a:ext cx="923" cy="46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113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0045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45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114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0045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9" y="2517"/>
                    <a:ext cx="1643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45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88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115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045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46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21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116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046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8" y="2695"/>
                    <a:ext cx="1451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46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05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  <p:grpSp>
              <p:nvGrpSpPr>
                <p:cNvPr id="2117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046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  <p:sp>
                <p:nvSpPr>
                  <p:cNvPr id="10046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62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tr-TR"/>
                  </a:p>
                </p:txBody>
              </p:sp>
            </p:grpSp>
          </p:grpSp>
          <p:sp>
            <p:nvSpPr>
              <p:cNvPr id="10046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468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46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47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47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47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47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474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475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47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47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47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479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48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481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48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48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48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48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48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48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0488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r-TR"/>
              </a:p>
            </p:txBody>
          </p:sp>
        </p:grpSp>
      </p:grpSp>
      <p:sp>
        <p:nvSpPr>
          <p:cNvPr id="205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205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10049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049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049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6989DED-9860-4A9C-905C-575A21C3C7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43" r:id="rId1"/>
    <p:sldLayoutId id="2147484392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00" r:id="rId10"/>
    <p:sldLayoutId id="21474844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957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957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10957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957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309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957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957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957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958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958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10958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958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958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958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958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958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958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10959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307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10959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959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959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313D038-ED09-43E6-B440-9B253C9D88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44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4582348-1D1D-4FAF-BC55-5B7638B6ED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45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2800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800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800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800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800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800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800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801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801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801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801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801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801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801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801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801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801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802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802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802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802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12802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2802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12802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802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58173F9-26B4-4ACC-8530-4F9CEC2D55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2802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46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32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2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2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2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2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2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2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2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2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2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2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2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2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2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2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2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2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2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132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32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132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2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2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9A9E479-F1B3-4D2C-87E9-B5EB3DBFE8E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47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tr.wikipedia.org/wiki/%C3%87okh%C3%BCcreliler" TargetMode="External"/><Relationship Id="rId13" Type="http://schemas.openxmlformats.org/officeDocument/2006/relationships/hyperlink" Target="http://tr.wikipedia.org/wiki/H%C3%BCcre_duvar%C4%B1" TargetMode="External"/><Relationship Id="rId18" Type="http://schemas.openxmlformats.org/officeDocument/2006/relationships/hyperlink" Target="http://tr.wikipedia.org/wiki/Haploit" TargetMode="External"/><Relationship Id="rId3" Type="http://schemas.openxmlformats.org/officeDocument/2006/relationships/hyperlink" Target="http://tr.wikipedia.org/wiki/%C3%9Cst_%C3%A2lem" TargetMode="External"/><Relationship Id="rId21" Type="http://schemas.openxmlformats.org/officeDocument/2006/relationships/hyperlink" Target="http://tr.wikipedia.org/wiki/T%C3%BCr" TargetMode="External"/><Relationship Id="rId7" Type="http://schemas.openxmlformats.org/officeDocument/2006/relationships/hyperlink" Target="http://tr.wikipedia.org/wiki/Latince" TargetMode="External"/><Relationship Id="rId12" Type="http://schemas.openxmlformats.org/officeDocument/2006/relationships/hyperlink" Target="http://tr.wikipedia.org/wiki/Bitki" TargetMode="External"/><Relationship Id="rId17" Type="http://schemas.openxmlformats.org/officeDocument/2006/relationships/hyperlink" Target="http://tr.wikipedia.org/wiki/Mayoz" TargetMode="External"/><Relationship Id="rId2" Type="http://schemas.openxmlformats.org/officeDocument/2006/relationships/hyperlink" Target="http://tr.wikipedia.org/wiki/%C3%96karyot" TargetMode="External"/><Relationship Id="rId16" Type="http://schemas.openxmlformats.org/officeDocument/2006/relationships/hyperlink" Target="http://tr.wikipedia.org/wiki/Kromozom" TargetMode="External"/><Relationship Id="rId20" Type="http://schemas.openxmlformats.org/officeDocument/2006/relationships/hyperlink" Target="http://tr.wikipedia.org/wiki/Zigot" TargetMode="Externa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://tr.wikipedia.org/wiki/Biyoloji" TargetMode="External"/><Relationship Id="rId11" Type="http://schemas.openxmlformats.org/officeDocument/2006/relationships/hyperlink" Target="http://tr.wikipedia.org/wiki/%C3%96karyotik" TargetMode="External"/><Relationship Id="rId5" Type="http://schemas.openxmlformats.org/officeDocument/2006/relationships/hyperlink" Target="http://tr.wikipedia.org/wiki/%C4%B0nsan" TargetMode="External"/><Relationship Id="rId15" Type="http://schemas.openxmlformats.org/officeDocument/2006/relationships/hyperlink" Target="http://tr.wikipedia.org/wiki/Diploit" TargetMode="External"/><Relationship Id="rId10" Type="http://schemas.openxmlformats.org/officeDocument/2006/relationships/hyperlink" Target="http://tr.wikipedia.org/wiki/Metamorfoz" TargetMode="External"/><Relationship Id="rId19" Type="http://schemas.openxmlformats.org/officeDocument/2006/relationships/hyperlink" Target="http://tr.wikipedia.org/wiki/Gamet" TargetMode="External"/><Relationship Id="rId4" Type="http://schemas.openxmlformats.org/officeDocument/2006/relationships/hyperlink" Target="http://tr.wikipedia.org/wiki/%C3%82lem_(biyoloji)" TargetMode="External"/><Relationship Id="rId9" Type="http://schemas.openxmlformats.org/officeDocument/2006/relationships/hyperlink" Target="http://tr.wikipedia.org/wiki/Embriyo" TargetMode="External"/><Relationship Id="rId14" Type="http://schemas.openxmlformats.org/officeDocument/2006/relationships/hyperlink" Target="http://tr.wikipedia.org/wiki/Embriyonik_geli%C5%9Fi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071563" y="1428750"/>
            <a:ext cx="685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6000"/>
              <a:t>Hazırlayanlar</a:t>
            </a:r>
            <a:endParaRPr lang="tr-TR" sz="16600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857250" y="4214813"/>
            <a:ext cx="6858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6000"/>
              <a:t>Bizi dinlediğiniz için teşekkürler</a:t>
            </a:r>
            <a:endParaRPr lang="tr-TR" sz="16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813" y="1857375"/>
            <a:ext cx="7772400" cy="1627188"/>
          </a:xfrm>
        </p:spPr>
        <p:txBody>
          <a:bodyPr/>
          <a:lstStyle/>
          <a:p>
            <a:pPr eaLnBrk="1" hangingPunct="1"/>
            <a:r>
              <a:rPr lang="tr-TR" smtClean="0"/>
              <a:t>HAYVANLAR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Dünyada pek çok hayvan vardır. Bu hayvanlar 2’ye ayrılır.1.’si evcil hayvanlar,2.’si ise vahşi hayvanlardır.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etin kutusu"/>
          <p:cNvSpPr txBox="1">
            <a:spLocks noChangeArrowheads="1"/>
          </p:cNvSpPr>
          <p:nvPr/>
        </p:nvSpPr>
        <p:spPr bwMode="auto">
          <a:xfrm>
            <a:off x="1785938" y="2286000"/>
            <a:ext cx="48529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7200"/>
              <a:t>Bu slaytı sil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5651500" y="108108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>
              <a:latin typeface="Arial Black" pitchFamily="34" charset="0"/>
            </a:endParaRPr>
          </a:p>
        </p:txBody>
      </p:sp>
      <p:pic>
        <p:nvPicPr>
          <p:cNvPr id="16387" name="Picture 22" descr="kedici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143000"/>
            <a:ext cx="26193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23"/>
          <p:cNvSpPr txBox="1">
            <a:spLocks noChangeArrowheads="1"/>
          </p:cNvSpPr>
          <p:nvPr/>
        </p:nvSpPr>
        <p:spPr bwMode="auto">
          <a:xfrm>
            <a:off x="3687763" y="431800"/>
            <a:ext cx="189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>
              <a:latin typeface="Arial Black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1208531" y="357166"/>
            <a:ext cx="60530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Evcil Hayvanlar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1500188" y="4643438"/>
            <a:ext cx="60721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>
                <a:latin typeface="Arial Black" pitchFamily="34" charset="0"/>
              </a:rPr>
              <a:t>KEDİ</a:t>
            </a:r>
          </a:p>
          <a:p>
            <a:r>
              <a:rPr lang="tr-TR" sz="2000">
                <a:latin typeface="Arial Black" pitchFamily="34" charset="0"/>
              </a:rPr>
              <a:t>KEDİLER GECE İNSANLARDAN 6 KAT DAHA İYİ GÖRÜR. KEDİLER ÇOOOK SEVİMLİ VE CANA YAKIN HAYVANLARDIR.</a:t>
            </a:r>
            <a:endParaRPr lang="tr-TR" sz="1200">
              <a:latin typeface="Arial Black" pitchFamily="34" charset="0"/>
            </a:endParaRPr>
          </a:p>
        </p:txBody>
      </p:sp>
      <p:pic>
        <p:nvPicPr>
          <p:cNvPr id="16391" name="Picture 12" descr="http://www.ttcocuk.com/assets/img/KEDI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8" y="1000125"/>
            <a:ext cx="47148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714375" y="357188"/>
            <a:ext cx="20351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>
                <a:solidFill>
                  <a:srgbClr val="FF0000"/>
                </a:solidFill>
              </a:rPr>
              <a:t>KÖPEK</a:t>
            </a:r>
          </a:p>
          <a:p>
            <a:r>
              <a:rPr lang="tr-TR" sz="2400">
                <a:solidFill>
                  <a:srgbClr val="FF0000"/>
                </a:solidFill>
              </a:rPr>
              <a:t>Köpeğin koku alma duyusu kediden daha çoktur. Sahibine çok sadık olan köpek aynı zamanda çok da şirindir.</a:t>
            </a:r>
          </a:p>
        </p:txBody>
      </p:sp>
      <p:sp>
        <p:nvSpPr>
          <p:cNvPr id="17411" name="AutoShape 6" descr="data:image/jpeg;base64,/9j/4AAQSkZJRgABAQAAAQABAAD/2wCEAAkGBhQSERUUExQWFRUWGBgaGBcYGRgYGhgYGBgZFxcYGhwYHSYeGh0kHRgYHy8gIycqLCwsHCAxNTAqNSYrLCkBCQoKDgwOGg8PGikkHyQqLCwsLCwsLywvKiwsKSwsLCwsLCwsKSwsLCwsKSwsLCwsLCwsLCwsKSwpLCwsLCwsLP/AABEIALIBGgMBIgACEQEDEQH/xAAcAAABBQEBAQAAAAAAAAAAAAADAAECBAUGBwj/xAA+EAEAAgEDAwIDBgQDBwQDAQABAhEhAAMxBBJBIlEFYXEGEzKBkaFCUrHRFMHwFSMzYnLh8QcWgrJDs8KS/8QAGgEAAgMBAQAAAAAAAAAAAAAAAgMAAQQFBv/EADcRAAICAQQABQEFBwIHAAAAAAABAhEDBBIhMQUTIkFRMkJhcYGxBhQjUpGh8BXBMzRDU4LR4f/aAAwDAQACEQMRAD8A5ytPptLXskzxRK9SNR05ogSWnNMalerBYtPpaRqFD6Wlp9Qoa9PpaQahQq0r0tPWrJY2p9mBs1GtXOj3dsKkZGyXPj2sui2vPy50jUZlhxvI10HhxvLNQXuVT9dTlsJElTTw1h/P3w/prWZblLA2/eD6YyTFHjFYr3xRWTd8Iwvcoe0JhIj+LMl7Ls9q151/tHG+Icfidr/RnX1GOdYkaMGls7spS9Jcm/l4z+2tPe+FbXjvptJAyKr6cXdNuLc6D/s2UGUe8JI1/LUUtZfJS64zfGt3+taacG4Pn4ZkXhmZSSkuPuHj8NInduTuX8o5v2X+3ucaU/hu3N9KwzXFxwZR8eLt9/lbdRJjMhLunEiW/P1L6qGlOT3Ws1qe9LvBixgjRPulij5y4rwc44G9eWn4xq/M3b//AEd2Ph+BR27SpP4X2y7V9TaBVV4uV1n6f51V3+llBqR/Z96eH8taZugyi1KCYl3dqcDdXm6fct1OfUhHzlo/lPBElZ2rfLXPjzvwftDljL+IrTMuXwqDXodGHptXpdAyWRVOQMZeI+rt9/F/0NUk17DDqMeZXBnByYpY3UkNqNalWmrTxZHUXU3TOrLIabTukuqCRHTOnvTJqBIjptSdNqmWTDTmiux7Go9jpAAwaft0jUjRgtiiaetPpasEQaVafT1qyhg0+kaetQqxq04aNs7HdfqjGv5lPz41ch8H4uYLmqk4+uC/lj/LWTNrcGF1kkkx+PS5cquEbM2vfRDZkjIi0ctNH1fGtbpegiRCYKtxcUl0ZM1Z5TKYxk2505DMYkKW0qbmriXfpapMe/y1ydR+0GDG3GCtr+j/ADOhh8JyTpydIw4bK+PlfB+rjWp0/SygxiEWTl8+m8WTquaqjw37E6bqdy4y7ggncertM1j0mM24rPJov3qRn3w7Yyx3XJcqK54toPz41x9b449RHZFUvxOjpfDFhe5u2Z/xN3B7Ktf4S8ZwEY1gu2rpOc4y/wDZ0tyJ2GYpLtnKJ6HISypx44s41sT6iPdTQOIsi7jFHB82msDRjNaztrqju/Efdy7ajSS9KDAgNB6eecBXh4uOXHCOoy4qRhtV2qHqsPAgNvpw+X8sasbe2V2ykYLwfw3j54zK6rGuc6zqdyR3CxlFe4kRAlHwN+K4xi9R2+se13VKHi7e4LzHi/U+Kx+sWnk+mTekbO/PajKEmNoej8IW3d1QtFl3zrMn1qTph9IjEvw+blb+de+qH+P7tlmqsqlKJiJx4U7lTj5fqLrd+VkazeE7u2pEZPYvESLwPt75fDA69RTmvY3YfEpRwxw1hpO5fw9pwjRfNeNRl8TktlbahgWrb4/N98l/I1kbvxPvINPpgRgB6Sa0BY4xiWLD3DQOl7yUrbxxjyKdvJaiefNeUJadMHedRH4j3dkZvfdKnhOKUxyYfbUOs6XsbwxbYo2J4z+msHpOoppixxYXiXLZxWUL4K81je+Ez25bfbXN9svZq7WyjH0u+ONb/DdW9Fl9X0vsw67TrUQ47RW0q1Pd2u1T2U8+P31BNe9TTVo8s+OBq1GtTdRrVkIJqNaImmlHUCTIVqLHU+3TVqBWQrS/PU9NeoEdH/7g22H4KkVWI1j398fLVba6xm9sYwt/mpr6e356yomp7c0yYdYliS6Lllk+zZ6r7NyjDvdzb+gv9tY/bqUt2TyudNGScaZBSS5di5uLfpVDMNLt0+nNNQqyPbqVafVjo+n7nP4TLdh9LB/0OhyZI44ucukXCMsklGPbKwas9J05K1GiuKK5VVwYHR+n+7iytJYqkLtYuPVXC5vTdX8TgRY9gRc0L5zwo80WZxXsa85rvG4bHDBbb6Z2NL4ZJyUsvXwWJQAajVRBKDN4kY9TXz5LvOq+71cNpuiy0t7fYCH0rHz/AGp/e956J9hXbSJESRJfpTz4841lx2tx3ET0rJFqqwlSTtZHdb4b99eUe/NK5ys9DCMYKoqjoJdTLeizj958hkBKMYqOTDz+a+9lf/ESjz3QY1g8llljWGjVGPXkbcxlHbO2kl3FWOPN/wBeNSNkmqbgScsZDxTFnfF1xj3turHy/wCYPro0OlCrLzS59vc5b4z8321ajG7H1eJWncpVNjnVbYht7Me0lGTJ7lwePZ8HseX302+Sl3Ee2+YyXHuH/Uny8X4vWVrc+AifV7sZV2xuIc32ngqVZboXIY8YdQlKMe6MIRPTgJdndwr3H4jBzK8Zu9U+g6aUgYTtO3EinL6SrCqq/nWrn3CEJVZ3NnbX4ltyVRSX7eTTfp4sHvozdqEN17mfeklAic+0qq+KF9zjnVA6VlubgKVJ5FwNRoC6Dlo9tdB1nweO5OEjEsnaLCEjNrIu4+asweL0jpdmFNEZFkuZUrKXp7kKupduc3rVjzJLgCUTnuk2JrL7uyBFAVV223b8eLSsY1R6rp5KwWNQqQmbEXt9jiQFOUutavxGzclQ7nbEH8UuyzC+DnNFGPyx/iUY7aLMmod1ZByftjnWmE23ZTSNU2K24yWM+1eyBfcnqtZAc3Xyvk0Do+oZLKaRe3BH2y+qs8Zqzi78NDY66WcExbk5eco3+Lg+l3qxPZoqUYrIbaKqwKt9OfP9NPx5JY5WxU4KSD7vS90JShDsy8mO0/luN/O/NPh0XoozHDHAfMwnvWbOP/DX39iU/wCKcXFW+ni745rH6Zb1Y2qbz91F/C9zjHNWjdHz9vbV5pQlVL8bFxjJd8/B0BGO5c+6MDlxx7UHu48fuDX3trtasfmX/mDonR/dC/dvaEss0S8pLAttXn6aO9HCEbpQwv4Y25o/U4fL7a7Og8UpVllwuF8nK1eh/wC2uezPrTatT6GZ/C17004XC/IXQdzaRRw+2vSxyQl9LTOM4yj2gdaatTrUa0ZVkE1GRoiaSagVgk01f6/06KmkR1CWSvS1LSDWYoQaWnDUu3RIBsYNOGnDUg0SBsj26P3H3dSP4rEcjWZJ4A+l/PwMjo2/v1AIxiyRaLuQJ6ZeC3PvXtxrmeLLdp3Cuzf4e6zKXwZm/wBQeuEZBKQ4qnckgBS8lcLkvQfi+6IrU5jmlOCpduakcZD3zoXV7Mskj1XYxLHzin/T76Nt9DKcakvfLCdjUHyX9I+bvXiNihTZ621Lor7G7GAS5e+R2ECqnwPsFLfh9tWev3GMUO0WPA0NyVQCoxouqP3p0n4fEkYKBneIvdFweIpV1fHzu9C2+jiTJxjuj6cV3URL5eRT3r63oPMg+UEkZ3TbbvQlNiIYlKTghiqsDFVbxlbutXesjEWbG2NwAQlbzUctBRXNU8aaPX7kfXufeWyrsqkxJMn479xPnqfVdRtyg3txk8yVzCPAmSnmVFB59tRyb4a4+4qldgNwJQjNh3Rm90UcYWPbXJxeP28Bh8RlW56uwgBcaz3F1cZeLzXF8eBvj/xSXYRhmOIpHA4qonNXgPoedZfR7rMltnkOe0qyIA92Sovn388ux4t0d0kU5GzL4lGO2dh2s1GR5BQFyPj58VgrS6TrZr2ykEQKzJO7yYF7jH6a52G8x7os5CN1mmnuPPyHPn9dX9vq3dh2qymdp35aPPkvkPmJoZYkkSzqtre2iL3SvNd1sR5u8YLou/b56weq6Dduc9vdgrXpaw8YcBnH6e2sr/aUpoLKxCX4u6NN3zkec5u/z1uokb0LluEARsqREzcHN8U+3OlxxPE7+Qu0c4bO5T2y9dXJVOfBfPJ+V+M6hvfDZXHvl6tzNVmzgzx4KK8a6Tr/AIe7cL79t/ioJEkFPoFAtJWdY3VSdxEkyn21GMv/AKlcCeMZfnrZDKpdAS4JMGJGJVyr0SuNLJL/AMrP3ObUunlB7JyY99V/8s3hSmk+h5c6y+i7o7/ZuxA7qkyqo+LsvFl4sa11W903TIEpblbbEExKTm3ur3boOK+qx5Y4+WrYpxb4RS2/hzZ97UrWJ5atH8MaHGT284xDd6C49sS9yDamcSusPqk4GjOf13I/DthCFOUkN902vUndx9TBnVHe+y25Yw3bz+F7iXarcSUbi4L8XR55W9Zimqqn9/uDHFJO2zP6PrTHdiMXGO1a9w82/LOtj/aYuSCVHtKfop7X551X3/gv3k4z9EK7SQxe0tY9xjtvD4/Vzpuq+B7mIwlGb2+prNDgS6lyAGcY4rSrhkfD5Y76fwNjY6owdxOMi/GURzj6fi+VPkjvSir3Ei+KAxWOXN++sba2O47EYTG+HxmPJxZ7+PGr+1BIgtp5zn9dej8I0WSE3Nvg4XiOog4qK7GdMx0RNNr1FHDsgR0yanpnUJZCtRrRK0q1ArFWn04alWsxTYwakGnDTkNEgBq1INOGjm3D3l+h/fV2QH9y86lGDxi2qcY/XHnzo8OmitRlL845r8nUdnaG2wDy8fT8/b6+2kZXCUHGb4oZjU1JOIE6dJ96uM3iMarz20Vm75zoPVbcx+77mR5cBTLPd5lWfHtovUnbtx22mObPxSRW/OLQ/wBc5Xxf4gx3Aj3RCjisxaM/K+OMGvE67Mpy8qMEq+Pc9ZpMUkvMcm7+fYudV3bSdrUSosVzIz2144DC1z89S2urqXbFt/6rJcVhjhz/AE1mfEfiaRmR7SFuUVk3XdnlfVxx9NLZnD7uE92OUZ4pHgJe4+rPd4PZF53len1G+64RLruunvRYymEIy9VPjlCJlK8e/nzofxrpjbj3xr1EYxDGKqN9vK0Y9i/pg9buyj8oyto4fy8Zz/kcaj8K3BU3JSnnEbfH8QHkAf8AxjUsW1JroGw0J90Zx+XnFNoV+afp+endqPZHduVlCpiTdAvyf21b6ndjspPa7ZkpKYMJEAt5ru8rzk1T2iMogCNqr/CfU5vHGb99Mi/6ANUVuoIy9VndILrNdp4A9ub+ub1Z+GpLulT23IfbBZd5ar3Ofnqxv/DYyixsc+iTZL6h5K5H2986q/D9vcZfcTnGMCpYLJYsQwohf5Bo90aI/UuDW3NjcgCnpzbddtt93jx458NNaD8O3u3co7pmO0F/EJLhu/0q6cN1fhvR3IyjGo+CMRhUS7zEpeB/86z9vo2EbReKe4Cka9Ijd+fpeMaQunYS7NzpPicpWBe5bmRRGHpXu88jY2WHjOs/7QfDpQhKbOFRbiB2Se+nBwF+Asx74rdXvsYxewjjx3IPHiVWic1j35bfSfHZMSL2SQZU1/CLUr54981jS1GUHcVwW+ezI6LqoEiW6M1lYFMeaO5jnD45fPzuOw7m4986k5fJMzwFrg55+XjQjaN3cnNYjlDJkTBGPHjUOtkwIyl3SWu2V2KU1womPOP67FV20Ld16S31/wBoZXEhFitynT6X8qHkLbzn66u/Dvi0ZHckVjIot73JTPGYnyta4M6py3YMSUu2w9V5sv8ADEIjA7vH197T7UenESErXmKRyZ7CJw/9XNXekZceNKokUm+zY6fq47iJMCLRKSx7j09xnl5r8Pn2wP4p0pKEmM/WRWjtR7ckSm7vz8/OsPr9o77tz3FPoO8QQColxb+fLzerXwzcnGfcQs7ciFnybaC/GfN6TDFLG98ei5NS4IPXTS5N4SyX4aOQePajP6ZvdLKgp7oyzfsP9awa0p7cJEZKHd7il5cyfmH56G7f7ftr2ug2ZVvxy+PyPM6ycoemUaBVpk0Ts0mOu2cqwNaXboxsvs/WnSdp9nUJYHs+Zpvuvpqdal95/wAp+/8AfVUXyQI6ft1MhqZDWayECOpkdSI6nGGoUQ0XvXmv0P8AI05t6lGGr4IQnCTB7QuPqPFpmlcfrqq/F5MBRl3GTF+eAX5fnnWhOAQla1VoKcXynB+vHy1hbvXRjLsMxpVajeRq8WW8GW/fXivGHeoaieq8Mj/BVliXTt/eTWS5jElWDyyooj4MUecapnRwj/vSUZVaqLEcNx7PxOceP8gQ+IPbLsfU1gO27ajfuGOAr8nQeu6qModrKXc4nfypAjEe3H1HXOxxp3I6cm/YqSjDtJSCUsN2F+owmX2L+bzWV8T67ue+dDwmeMVdtcUVqnsfCJSHdmhH1VfLIvF2Bk9/etA3dmEDuZrJZEhc1780i8/p9dfl3yDaLG/1cJ7jNTyhQ3WCFDeT297+es3e6yBIfuyqqV5XjJZh9nnVyG1u/drHbO25Zl2xDuDglw1Xm8jpvhuwu9DcmtkhjGPLT7+M0uPd02EK4KtIbahBPvGLQvpi9pTQc5f619NW+nqe43LtKzRRd5jGNc8+2b1svweM893bt3cpI5iVKJZSLaK8UJzqHxPopG397GUPS9wndEjTYZUZdyeP01JYcjXQKzwfFlLqNmW55lGUCqpyUxy4Y36rDikrVNlH7ypPfPBdgBwcfxZrS3PjO72rv90jGY5C3Ni4uODxqjCG3OVyU7uGNWInJisZx/dExg12NLu91Pd7LTHxn9s+OfbQui6yMEhuMpWH9b58/X+xoe3tRDtB7htln3f2oH9fzJ1u16O4zyceF/plw6nC9LKugu78WjDcltXP7tpMxsxZmq8p9F1W+8FldCh21K/N4XxX9sXoXw74PKe1PdSwQ5qRjNC55iVWpbGxWJVKh4zVXd1z4e76ad5agrRTknx8Gpu7ESG2m+q5YUmcqvr+vH11d6Lo57shhuX2TLlEZx7aqTkwHzMrl8uPtdJKdRjCVodoxlZnMs0VZV/N0X4b8YlsbtoXZc/WPbg4sOPD/wB9FkW6FpUwIya4bs6/b2Nra7mJ2RWkktrwRpuwu+FyJ4tEtnu74bXdOPiUSEaBvtCiVZ4Qe59tc913XO4PZPuYxexllrtCcTP6Pbn+oXrp+hisZSs/mCgPT5iJyZ8axR0s+HZfmJmzvJKXexhcllXgRvuko0F/w/M45h1vw9Id0Ixj2nc0gAeQFj3fhwOb4zqfTdagbf4M9w0LO/cSrakXVZ1tfDNvpt6L37kyUlfu4jQ+2Uv3qqzijWrFhlkaiqRnyZVjVsofDNyc0jBlNaOwjd4ar65o4sr2103/ALT6lz9yh7XGP/2b1S+JRhMAz212vbGHpEXILeBvmwu70bb+KbkI9sNyZE4GXdzzms69Do9JmwSexKn/AJ0cPVanTZUt9tjdR8Ent395CUa/5of31QlGPi/20Wara389Q7NduCl9pnGnOLfpX9QVfPSlGvP9f8zU5Q1Fjo6K3DO7L3/Y1Duf9Boiaj26hdkyGpkNHjtambeufvN3lADb1P7vRzb1I29TeV5YHs08dvRza1M29Wpk8so9WBBZGPPPGO7h9tcp1e5El2zOGisRotKtvuajloxxrr/ikPRGu5l3WRiPqoyPgMhl+muZ6/pZffRNweQe0klrcYDHzTzec+efM+IQlPM2ujv6FqGNJmdtbO7JuuLeYssFSAviNHzyug7vRvq3EfVTF7VeQ7BKyi/WjOdbvSbTGE9vtlXAy9WWconb2nps8Om+z3wl6iLFnL0iXETHAd3HBkvzVYNYseJykors3SzbY2+iO51NbRPajPsiY76oYtTkxVzYuDGXzWn+E/ZyXUbhuSNuk7likQrsYxMfO1otXJwD+1m4x3IbD3xCPqYxcxIkWRcll6bypmjw12n2O+z8e0uU4xhH0NG3OnC1GXdVdte9+eXYlFSp9IUk3G12zl9v4Rubsohud+xCUosqWUkWTb5Dhly2+NB6j4NCO52bbT3EyVyWCSIyZl2/xSw/xceddT1/xLb2trs24O3G7vNrfsn617+7rmOp3CapD1cd0fYpQ88+Pr7mseXUpS/hobDC69TND/ZX+JZ3uVtbTCO5Ia3Js9vu7YQtgDbclk+nFUXT634P0sd52ozfwHY7k++tzBiJea5WgxX8uibWwdm3IaXLIVkHdiO4hm436FfDh4qbPRxjInP1Ss5bwLQeUDtwt/lpU9XK7bHxwxSqKNDqPsbt7tH3oxTslKUe2mUVJncqxHtiFX74yecfGfgm50u67cpD2uEuroXDwll/5mdekvxA2+2V91MUHJVjk4KM3ZVXnWD8c+G73U7e5uMXd3pTfSV6Y5q7yzKY1ynvTpmDP5kaZFHa6Ry3Q/EJXKj5LjA+D248at/e98R8Kxnms8mfGP6aw59NOEu3cJbd82I19PPCa1vhXTM5Edu5InHmhTj6YOedMnBWSXCN74ZuvTxPvdkdufd2yqle0vy+8ccJV+NUev8Ah8ZM5bOTbCaJ6gXPl7q4vFjwcHU/D/s3PfjHbju7fePp7qJWEZSTtv0ivN5GvOug6D7L7vSu0z/GrCJAhGTVrm/USBkmLqlPLvVwn0IhFW2jiPs38ONzc2ycZI9vax44e1sebrBw3jnW18b+xu3Bh6b7rqEpHdj1Mo2+7aPz10e99mWUYdRGc5T2pLOMo/dgElkQAjIfXzHzD5Abu18B25m3PeUnGPbcZKbkUx3d0SY4JJRS+dacE0o7GvcTlwy3b4v8jxPe+G7/AE3c/dhHustjILx5arOJNf5a0Og6jc3hpL7o3KoxduXb23hMPbHJmuXOvRvtH9nYfdJtBNBqMgS/5c4/8GsbofsKMIy7NyMmpSj3W37LhfP63p8cFS9D4+8zPM9vrXP3cnKbvwzce6Q9yIxjAZXG5XZEAyXWeHVr4X8QGXrhHvkRpQF/5iQKjRi8XdnB3HS/AOyH3TB7cmXg9r5MfPQofZXZhHtjGH4mQYvuUfPjBj5aXl0EZVtZWPVunuRhdN0G5DqO2cfVvKjdgHBQWV861s7nwbcP4b1uHxBjVxUKrB9P76v7HxqEqsD666ePJlwx2pWjDPBg1Erk6Zxh0Urpin5auPwyuC/212jtbW7n0y+iXnTf7LAwv0dR+IX2qYUfCUunaOIfhMv5a/fTf7Iff9b12M+jT6aDLpo+2i/fX7FPwyK7ON3vh6ez9L0L/BS9v6/212kox9tAe35actZKuhEvDY39RzhtambWr70CeHTnTfLWHzl7G16eS9ilHa1P7nVuPT6mbOiWUB4GUza1I2tXDY1I2NX5pXkspnT5us1X5aEfDI+nF9r3Z/mfPzfm8eNahtakbWluUWEsckZfU/CozMnm7MN3d/X56LPYIRWsBnxgPKvt7utA29D6nou+Pasgee3FnCfR+WrtK3FKyvLbpNs85+IbjLrNo2oxJ9/8b6WRZBCLiPbVBWOOa13/AML6Z2oertZdrFQqPb3MqCV0ZzelP7PbKRvbj6WKIU+lGOefH11oOxYn/bn6azRxVblTs1SyOko8UcN8S+JMlid3oWpWRx5E+lc1j665frviFsv3Qz28vNLVD9D3NdZ9oPsujPsDIyJNARjSmKoC7k2rI+euInUN2EoeqqXuxGQtJIv8Kle/nHOuK9K4T9R04ZVKPBtnWSmvaLGMUiXmwDAXcqLz4M+2gbcZRDvJCoJ6jnGV4Pp7Y1a3fjfZtEWKS21hPMWsX21xX4W/PnzrL2uq+9mAwyTl6muI2er6ccZyvKA8fqqhilwasuuIsSJde3s1hxjGR97+S6m58QNwZykGE7YqyeKb7XHJfj2znmvhkJSkdwBIVZTIRo83/C03k9+ax0Mul6fH3W4Si8tOEyEWjvMyiNN0ngp0NPfMRcsldmX/AOom99/0PT7jmW1uO2zVuRuQZU2HDtfvrI/9JuqIfFNgkWS7zi8/dTp/J1vf+oMq+G7MJESZ1FSoxLt2pl37eqw9n5a5z/0xK+KdPfvuf/p3NPUHGosJStWfQvUdL08sy24KlWxBrk9Tn99EfiG2eePz/wC+qv3sf5V/TUXch/K/t/fWtY17pmd537NEeu+IL+AqvPn99C6bqJcdsUea5/fRzqYfycfTUv8AGRu+1P0rT0qVKJnbuW5zC7W0Scx7f0f6aefQx93VXc6zC0nn8T/Q0aHUlZm38xdKamuhsZY3wwPUdA16Z/lrP3+imfyv5F/01qPVn837aTujxIr5sv8APGnQyTj2IyYsU+v1OfnsN12550no3xFPzvWzPb9Zk/D+1/8AfQ90f5R+mNaFqG+jJLSrtmd0sZQlf7PGr78Wmfwn7moG4jmH63qcOtr+Cv11U/U7cbDxLYqUqBT+KTfY+n/etB3PiK/ixq3PqovjQZzi83+pqR2/yly3fzlafWx+Tof+Lj/L/XU97Zgy9sS/rHQf8GfzGnRUH7MzTlkT4aNCO5qcU15/sdd/KsebGRHwPtl1a2ergeUHz4pLb8fr8teecsq+x/c9JuT9zuITj406R9tcXtdbGNRGR7B3F1zXacZ5MeNTlu3a2j5kv5fi0Ly5I/YZTcWdR1nxHY2gdycYDw+9c8azun+1/RTmRN2r4WL2vyvx75rWGQ25f/jjJ9qH9qxqEelhY/cwjy24RP6Yv6fnlL1Ga6UQdsX3Rp/GvtUQa2eDmSLf/Se3zedVPh/25D07p3K4Shr5lZ+uNQhtQS/uoHLb2t0/vVeNF/wm3+JhDi8xLrx4U+Rjn5aS8upvdTLcIHTdD8R2938Kh7you/FW6D1fxzZ21Fk1d1FxXnKe2ufl1UY+m4U+PVmXPET2L+f56UZyc+ntcXT4aLvNLZen/vOfb0B5cDquh6/a3vwTF5Yv4jNcf65+erPaf+M/65NcYdT2yuEoxkjkKary+1+HVbehuys/xEhbpLvtYhzyUl3fk+Wm4tTma5iC8UDY+P8AwJ6uYx3e2AdlVK7flYFXm/ZMeMTr/sF93GMfvYRlmJLtTu7pB6v/APXzqIq6pdL8I3jMN+rind67qVRB4b7Y/reOEt7vQz3a7+okp2hK2imxui6P68aNbufSSlwYvxf7KPSzL39tjLEgkErITv02Y9LHyjIszqWx9m47W2S3OohtT3I7coMYzmxWJKUZ+n0kY1wr+udDqfsrDdtluZapfVwVR70duOMcVWgdV9iYyj/xUpowYI5aPOabvg4yOlqMv5aDviiO78KDudjd257lX6q7Vh3RGPdYLGF+rwv54nTddv7ZuWxn3+mUU7v+GLZkYlfma3tn7IwiFbjyYqJxYfhaprxnPnyXa+yjLukzcZs8GfxI+X6f3m6a6QLo5n7S/GP8WErqMV7gKqSsS2WZvbVr+hes77M9adL1W1vSGcYMmUSrTsYyLccSddZ/7IJ1/vMERBrnt/E5xX58c+xH7DQe1hNMeIvi1cFGKblnHm9Fc2+i9yqkQ+Kf+om/udU/cWQKqAxtic8cytTH+V67D4N9tdrs+735ThuxLmyLGUnu7IsSsCYa4o41xkPsFCEFN2pXXdWM1Hzn3xi8vg1Z2/svtxivfuTsu4qYzTx7Yz8/c01SyRVgtQZ6j004Tj3RmMVS7824+vy50Y6c99efdN0PbHsZ7lSruJZvtKLfJE/T2p1dl8Q3mn77ejE8FA1TzR7eD3+bq46ib6BePGdnudMVz+/5aeXTnvrien3Z7crjJ72Pb3yWSRyUsjJbj2rVna+L70IsTcXlzCLLL3IFFnqU5wngy2OSb6KePGdX/h4+/wDTUfuYf6rXLdT8W6s43oB89oVFeKeSnCfL30CfxjrPUu/DFV27dBXNkrv384/annlFW7B8uHwdaxiSPmP/APP99GE97/TXG7vxzqQj/vod3H/DHzXjypla+QcasnxvfC5bm0l/yETw+9lU/kvyq1l3Ky3FI6bcYmXt/Pt0OUT2/rrkOvHeR3XuDNCkDwYPLk/XVrpPiMts7RsMeq1M+950t6pQfqTopw3dHRxie2m3I/L9tY0/jk8VGJ+r9P6On/24+Ynzz/TH00Udfhb4kD5L+C5u7Hqj9Jf1j8tP/hflqlP43HuLin6eyv8ATUT7RQ/kl+l61R1EX0xLwr3RxEt+UkiFDQ0AntRIt5bxzyaNLckDbIqjgKvGbTtTiS1Vny1m7jOUQjJlWZW8JQpHm/VjGHjUd7qJ912CcYzElVhS9p2nIeX56xPU4+OTbtfwasuqq5Ru2ltxHHCyarMRPri9DhuybDcFz+FO6UqY3ktQzVCV451V3tucMTsQcSFLJMUbH1Y/bxWm2OqCKkVI8ofhxVqYMfq+1ulQ1e+SikyOLXJoO7WVyWVXb8kkIIL8vemr0txbVvNXa3R7rzWcgW3m8o9iGB7gsG83m/UGe0Vjxb6uKxpG8AX/ABBlKvLErxVlY9nSs2ecYrbF8lqKb5YTbsLDIBhbOSo3iucVij8yPWW/jjgorJyZLyL74/bFfe6qMJ1TLzWP4SmVlXRQV+pjUYfEFKhcK/ii4q7xdIOXOQ0Ec2SMVKXV8kaV0XDrz0gSkqhFl6W854or5BbLnSOuVqu9l5eSWJDRhVUu6Cn3upt/xCi2GQxRYYqzkv5/lohvBGxbsDOKPNubUv8AN1b1UbXVFbGaGz1km0jKS12vaMMmLTnNvz48ZTJR5byDVq+WL4IlW8cY1m7WxGLLx+KzPkiXn5fsmgnxaUQxJWVsRu8H50mPpov33G+EiKDNb/ERinqOMN12teIsbvI8cnlqiHxP1XVHa5ItHyR4pI/nXFaqbex3ncX7Efnj2zd5Pz/OP+GkelVl3fh9P5OHHn6j9dJh4hL4DeKui5Drp2HHBSqxxUbxiV3wYs58EjvRLs4eaOw/FUnPChgCu2s1rJ3JMfSEpxkGJRW8INRtrK17U86gbe56aotHuKTtuuRspOKznJYuj97nbuPIG00Xq1/DGOJReSwy2Xa48X/EY9WTPVXmcVDkKug8oYcP6nz1m9NP3Bt5Atf6nj8g1Pqp7vbQhGvwhQ5FGnHtfz441nlrVJ7Ui/LdWaG71oEYsI37d5LuMAnNLiq5v5Iih1TLtK8RkWxoJI3fPNY/8aoKvqZXgzQdvn6OPPz81WpSlF3VkPMb9gZB5AWru688edUNWoqqr7gNtmhOcRsrFR9LIrGFvCUXzWfyjOG7KKH4ZA20EqFBSvSXby817XR++Lbchfc5rze3VAWHP0Pcfc2i2isNYjKIHPGV9NeCLkK407rXHwBymaW31LVqKnpTlM/whkK88fTUtot839Kq+2zPBwvHt9Mfd33tZFUWqVfaBZnl+mXOj7u/2jccHqCuZIoWYaMNc1WedJU4U+aLd+5dNyObBS/lwUyPN8+PHHOpHVQ5R/iDF8IvzjHx+fFrqp/ie/EseKCpH4qIyRq8ANc1Wof4RZHasQxltEbfld4rz++lx1EYOnyvlEadcB5dg4Bk4PAVl5rGP7caXbFI5cd1ObXAgNC48H5ZzDtixPU3hLeFWmr+r7+StKARZBaRpwRO2rtri/NN/Orp0yXmLbX9yk9vImA4vxy+m7vPrx4S18fLS+6WUqY36b+dFlnAVeMfnnU7iFEVFApe0F9Srxz7uW8nKIW1UY44WWX5WUlRXjFfnpdzxxZfEiLtl91vjiy+Mc+2nIUhR7Fog0ucdwXivm3Wms5A+fH1XjLEo/J41A3yjFA37ecEbfH0xdN3ereSMo0197/z8Slwx3q0W6DFYc2WYrk858al/ib91aB5Dzi0t88/LGdQlKpSJ+quEOcOZvAfT20Lf9YyILX8rxzz5c+WufyQxuP2kqKk38k9zqCmozlgbyZviny0l8YoUa00owW+6Deb7jz9TQ59N6ij5Zi17OWJdLnnnFY1my2M4Y14wuPHk/po1lwfy8lVL5Kn+JfJVLdQvyii0j8r8PGnnUl7Fq7laUg3c35NP1/YO3vxWpepxdZaxdfknji/zLs9MN29tFsWQ5jm6qs248cPGuRDtN/2Nz6JBCu/lMY7qW0q6HC0l/R4ssNsO07vTbYcKxb9Jlo8cXQhehbXUCSK9XODz5fmvPi/HtqO61OPaK4ErLbkMvg/ppvnbW9v3gNWi2y7rWXfkJDY1S1T4LMX440aGzInhMGS6eKI0X+FGhr3wapO9EyRtq8AVnl881nPFeMWIb5aVgqNHsXfGa4zzirw6DJlt3Gy1EsPTgyl3EQtu5Wrfb2lN3/n8sCPh1NSfTXt9MY+nF8fvLd6+aNNPdmqwSpfYVCsHtn3JLu7clvOT883g/fx89JltT4fz/8AAkV+wPSkkaMmcfhKv9F9zVnchHOapFwZvwVJ4BaxWPfQjp3vuu2nyFFkv6I/2xqDvWkyN3kKsxL2eMuM+9+2hjs+0myO+kW4r2BQi+Crssjcrcc4PPP8WmajI7ZJ2q3gyVSV7fnqrPqfXmxgVZbyBdew3WD6VqG1tSqPdKyvfLTKpc8mDTJTjxXsgUvk19noEuMRVr+WrR7QcsaUuvp41E64jKoj3dtVfalBjB5aKb001Qvc7TlMOf8Al7cuDxXj8qWz0CL/ABMsMpLLtCPqXHC34/i+VjoTuqa+f9wWuQm71eZG5HIt1R4OMWv/AFD50Xf3mrKM1SCMqxjJfqav3b4zDpeipxxjuoGo/wAsX+EtPqn00bfj3dq3eVtxYEWjmrJftXGqeavVfP6k2PoCdcxidsb9FHcN98jObtjeKxlbrC6G1slgAse2CRuLXJHEbJYZ3mrea1RJSmyrtLC+I3XJFi0+MY8e16aO7L7xynb3MX+WgxH6V8/wntpuHPikqyUqKlGSZZ3vh8ZQZSG7jYyvmIol2B2hZ5QxzpbW0Rl2l+tCFDLuac9rScc/TQd3cxTK5nDSJkIniqru4/rhbG53SWHdOcS15CQ47fKAPPnONOlHA3ufd/2B3S6SF0/dLdqTzZGMoyteDHh9NVnLqO71IxCBLuSlSrZN8GPTS4/c5Nsbky4vfNbjYpR6ncBf5r/7PGmnOtt7YkYy7RQCeOQayoDn3fY0tYkoWpJdl7lZW3uokxKKOLPcSQVy0V78t6n084rcsXa4u21x7/V/83No9PcxF7SIXTaj3e95UiPm88aB1HbXp7rcFBg+dq8A/trLLDOKT9g04godN6rvtEkkaaFYkRzx8y3jGdWtndD00VdHtiqUQYlXn39tVfu5SBhdq91ndaEeIhg5/f20pQmHa9o18xta9uQy8ec3oFcqbXJfCDxyM8RT59lOcnPdy15aeeNLp9hnL0lI44x20FVzftzbWa1WGcp1KR2xyWtebqvLjxfGpS37LvukNl3Ty9r9HhXkfNa05MkOv0/2FqLLext5G/V29vNNEhuXh8Gg7PaMqHttfxGbFxd5qTlMaFDrXturaeeKsie2L834/JW9unbVMKrgUlKR6rvizwYy8aqOeWyk+V9/ZbirDS6juPV3etyoLVltlYMgHFPHlPUi5QwVRdoYeK/7p4K0N3LI3d84abcY8dvLYHHOL0bqJ7dhSAqo0W4sDHys/TTFqGm2muEA4WVpD6fVJbl8irQU4zwZ9uLrR4zkV6mK4RHxVC+zd9rw1qW1v7cbkbbJK+vHNHGTm/5jnhQjARsY9rfcjZbWFOOcX4rnS5Pct99+36h1XAGMaLpaa/5ffA8cmPl8w0P7xMYxjl/tqxLq6KgS7jtvOKssau3xz9PbVW1yxy84iZ86VLEm/rLTSXRzG8/70/64/wBdbHSv++P+pPy7+PppaWqXsMRd6naI7MO0I+h4K4m1xrK+I/8ACHzbnziW3X9X9XS0tVL62F9ksQKZfLur5V21qxvy/F9ZabS0EuvyDh7lXpI+o+c5fs0a6/4dsRe64jnpzg4dqCn5uXT6Wqh9Yr4MTfk1z4m/nXP7Gqu9Nobboz9VvS0tBl+pFrsh0klhO/C1+hrQhth3UBRHg/5Y/wB39dLS0qXRbBdWep+v9IWfvp9oucxyd4V8qkVpaWix+xT+oD8Lkpnyv/1kau7cCrou5f5abS03N0v89w10we6/h/8Aj/SWq3w6T3SPHeH5W40+lpS6C9guw/76vFGPHM9XdzEz/rj+84j+2lpaKH/Fj+X6gy6AfAYEtrdZBJ7/ADnmUb5+r+rp+sf8v6p/TGlpa05fp/8AJmf3J9bL1TPHc4/+F6n8QgG5GiseP+qP93S0tM/6KA+0Zx/wIvlgq+7a3+x+hq/J9Mjx3mP/AI6Wlp2T/l4fi/0Kh2ypCVRaxcdy/n6Nr+7+rptqIxyX6RznN86WlrC/oj+Yz5AdKemX0/8A51W6Wa2L40tLQFo1+je6auX55/8Axzf8j9NZXxZqZWMB+WP7ulpauPaLYTZmoW3n/KToTJ7RvOP6S0tLTsX1f1/QCRZZNy+UqPkEsB8taRsx/lP0NPparB2yn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7412" name="AutoShape 8" descr="data:image/jpeg;base64,/9j/4AAQSkZJRgABAQAAAQABAAD/2wCEAAkGBhQSERUUExQWFRUWGBgaGBcYGRgYGhgYGBgZFxcYGhwYHSYeGh0kHRgYHy8gIycqLCwsHCAxNTAqNSYrLCkBCQoKDgwOGg8PGikkHyQqLCwsLCwsLywvKiwsKSwsLCwsLCwsKSwsLCwsKSwsLCwsLCwsLCwsKSwpLCwsLCwsLP/AABEIALIBGgMBIgACEQEDEQH/xAAcAAABBQEBAQAAAAAAAAAAAAADAAECBAUGBwj/xAA+EAEAAgEDAwIDBgQDBwQDAQABAhEhAAMxBBJBIlEFYXEGEzKBkaFCUrHRFMHwFSMzYnLh8QcWgrJDs8KS/8QAGgEAAgMBAQAAAAAAAAAAAAAAAgMAAQQFBv/EADcRAAICAQQABQEFBwIHAAAAAAABAhEDBBIhMQUTIkFRMkJhcYGxBhQjUpGh8BXBMzRDU4LR4f/aAAwDAQACEQMRAD8A5ytPptLXskzxRK9SNR05ogSWnNMalerBYtPpaRqFD6Wlp9Qoa9PpaQahQq0r0tPWrJY2p9mBs1GtXOj3dsKkZGyXPj2sui2vPy50jUZlhxvI10HhxvLNQXuVT9dTlsJElTTw1h/P3w/prWZblLA2/eD6YyTFHjFYr3xRWTd8Iwvcoe0JhIj+LMl7Ls9q151/tHG+Icfidr/RnX1GOdYkaMGls7spS9Jcm/l4z+2tPe+FbXjvptJAyKr6cXdNuLc6D/s2UGUe8JI1/LUUtZfJS64zfGt3+taacG4Pn4ZkXhmZSSkuPuHj8NInduTuX8o5v2X+3ucaU/hu3N9KwzXFxwZR8eLt9/lbdRJjMhLunEiW/P1L6qGlOT3Ws1qe9LvBixgjRPulij5y4rwc44G9eWn4xq/M3b//AEd2Ph+BR27SpP4X2y7V9TaBVV4uV1n6f51V3+llBqR/Z96eH8taZugyi1KCYl3dqcDdXm6fct1OfUhHzlo/lPBElZ2rfLXPjzvwftDljL+IrTMuXwqDXodGHptXpdAyWRVOQMZeI+rt9/F/0NUk17DDqMeZXBnByYpY3UkNqNalWmrTxZHUXU3TOrLIabTukuqCRHTOnvTJqBIjptSdNqmWTDTmiux7Go9jpAAwaft0jUjRgtiiaetPpasEQaVafT1qyhg0+kaetQqxq04aNs7HdfqjGv5lPz41ch8H4uYLmqk4+uC/lj/LWTNrcGF1kkkx+PS5cquEbM2vfRDZkjIi0ctNH1fGtbpegiRCYKtxcUl0ZM1Z5TKYxk2505DMYkKW0qbmriXfpapMe/y1ydR+0GDG3GCtr+j/ADOhh8JyTpydIw4bK+PlfB+rjWp0/SygxiEWTl8+m8WTquaqjw37E6bqdy4y7ggncertM1j0mM24rPJov3qRn3w7Yyx3XJcqK54toPz41x9b449RHZFUvxOjpfDFhe5u2Z/xN3B7Ktf4S8ZwEY1gu2rpOc4y/wDZ0tyJ2GYpLtnKJ6HISypx44s41sT6iPdTQOIsi7jFHB82msDRjNaztrqju/Efdy7ajSS9KDAgNB6eecBXh4uOXHCOoy4qRhtV2qHqsPAgNvpw+X8sasbe2V2ykYLwfw3j54zK6rGuc6zqdyR3CxlFe4kRAlHwN+K4xi9R2+se13VKHi7e4LzHi/U+Kx+sWnk+mTekbO/PajKEmNoej8IW3d1QtFl3zrMn1qTph9IjEvw+blb+de+qH+P7tlmqsqlKJiJx4U7lTj5fqLrd+VkazeE7u2pEZPYvESLwPt75fDA69RTmvY3YfEpRwxw1hpO5fw9pwjRfNeNRl8TktlbahgWrb4/N98l/I1kbvxPvINPpgRgB6Sa0BY4xiWLD3DQOl7yUrbxxjyKdvJaiefNeUJadMHedRH4j3dkZvfdKnhOKUxyYfbUOs6XsbwxbYo2J4z+msHpOoppixxYXiXLZxWUL4K81je+Ez25bfbXN9svZq7WyjH0u+ONb/DdW9Fl9X0vsw67TrUQ47RW0q1Pd2u1T2U8+P31BNe9TTVo8s+OBq1GtTdRrVkIJqNaImmlHUCTIVqLHU+3TVqBWQrS/PU9NeoEdH/7g22H4KkVWI1j398fLVba6xm9sYwt/mpr6e356yomp7c0yYdYliS6Lllk+zZ6r7NyjDvdzb+gv9tY/bqUt2TyudNGScaZBSS5di5uLfpVDMNLt0+nNNQqyPbqVafVjo+n7nP4TLdh9LB/0OhyZI44ucukXCMsklGPbKwas9J05K1GiuKK5VVwYHR+n+7iytJYqkLtYuPVXC5vTdX8TgRY9gRc0L5zwo80WZxXsa85rvG4bHDBbb6Z2NL4ZJyUsvXwWJQAajVRBKDN4kY9TXz5LvOq+71cNpuiy0t7fYCH0rHz/AGp/e956J9hXbSJESRJfpTz4841lx2tx3ET0rJFqqwlSTtZHdb4b99eUe/NK5ys9DCMYKoqjoJdTLeizj958hkBKMYqOTDz+a+9lf/ESjz3QY1g8llljWGjVGPXkbcxlHbO2kl3FWOPN/wBeNSNkmqbgScsZDxTFnfF1xj3turHy/wCYPro0OlCrLzS59vc5b4z8321ajG7H1eJWncpVNjnVbYht7Me0lGTJ7lwePZ8HseX302+Sl3Ee2+YyXHuH/Uny8X4vWVrc+AifV7sZV2xuIc32ngqVZboXIY8YdQlKMe6MIRPTgJdndwr3H4jBzK8Zu9U+g6aUgYTtO3EinL6SrCqq/nWrn3CEJVZ3NnbX4ltyVRSX7eTTfp4sHvozdqEN17mfeklAic+0qq+KF9zjnVA6VlubgKVJ5FwNRoC6Dlo9tdB1nweO5OEjEsnaLCEjNrIu4+asweL0jpdmFNEZFkuZUrKXp7kKupduc3rVjzJLgCUTnuk2JrL7uyBFAVV223b8eLSsY1R6rp5KwWNQqQmbEXt9jiQFOUutavxGzclQ7nbEH8UuyzC+DnNFGPyx/iUY7aLMmod1ZByftjnWmE23ZTSNU2K24yWM+1eyBfcnqtZAc3Xyvk0Do+oZLKaRe3BH2y+qs8Zqzi78NDY66WcExbk5eco3+Lg+l3qxPZoqUYrIbaKqwKt9OfP9NPx5JY5WxU4KSD7vS90JShDsy8mO0/luN/O/NPh0XoozHDHAfMwnvWbOP/DX39iU/wCKcXFW+ni745rH6Zb1Y2qbz91F/C9zjHNWjdHz9vbV5pQlVL8bFxjJd8/B0BGO5c+6MDlxx7UHu48fuDX3trtasfmX/mDonR/dC/dvaEss0S8pLAttXn6aO9HCEbpQwv4Y25o/U4fL7a7Og8UpVllwuF8nK1eh/wC2uezPrTatT6GZ/C17004XC/IXQdzaRRw+2vSxyQl9LTOM4yj2gdaatTrUa0ZVkE1GRoiaSagVgk01f6/06KmkR1CWSvS1LSDWYoQaWnDUu3RIBsYNOGnDUg0SBsj26P3H3dSP4rEcjWZJ4A+l/PwMjo2/v1AIxiyRaLuQJ6ZeC3PvXtxrmeLLdp3Cuzf4e6zKXwZm/wBQeuEZBKQ4qnckgBS8lcLkvQfi+6IrU5jmlOCpduakcZD3zoXV7Mskj1XYxLHzin/T76Nt9DKcakvfLCdjUHyX9I+bvXiNihTZ621Lor7G7GAS5e+R2ECqnwPsFLfh9tWev3GMUO0WPA0NyVQCoxouqP3p0n4fEkYKBneIvdFweIpV1fHzu9C2+jiTJxjuj6cV3URL5eRT3r63oPMg+UEkZ3TbbvQlNiIYlKTghiqsDFVbxlbutXesjEWbG2NwAQlbzUctBRXNU8aaPX7kfXufeWyrsqkxJMn479xPnqfVdRtyg3txk8yVzCPAmSnmVFB59tRyb4a4+4qldgNwJQjNh3Rm90UcYWPbXJxeP28Bh8RlW56uwgBcaz3F1cZeLzXF8eBvj/xSXYRhmOIpHA4qonNXgPoedZfR7rMltnkOe0qyIA92Sovn388ux4t0d0kU5GzL4lGO2dh2s1GR5BQFyPj58VgrS6TrZr2ykEQKzJO7yYF7jH6a52G8x7os5CN1mmnuPPyHPn9dX9vq3dh2qymdp35aPPkvkPmJoZYkkSzqtre2iL3SvNd1sR5u8YLou/b56weq6Dduc9vdgrXpaw8YcBnH6e2sr/aUpoLKxCX4u6NN3zkec5u/z1uokb0LluEARsqREzcHN8U+3OlxxPE7+Qu0c4bO5T2y9dXJVOfBfPJ+V+M6hvfDZXHvl6tzNVmzgzx4KK8a6Tr/AIe7cL79t/ioJEkFPoFAtJWdY3VSdxEkyn21GMv/AKlcCeMZfnrZDKpdAS4JMGJGJVyr0SuNLJL/AMrP3ObUunlB7JyY99V/8s3hSmk+h5c6y+i7o7/ZuxA7qkyqo+LsvFl4sa11W903TIEpblbbEExKTm3ur3boOK+qx5Y4+WrYpxb4RS2/hzZ97UrWJ5atH8MaHGT284xDd6C49sS9yDamcSusPqk4GjOf13I/DthCFOUkN902vUndx9TBnVHe+y25Yw3bz+F7iXarcSUbi4L8XR55W9Zimqqn9/uDHFJO2zP6PrTHdiMXGO1a9w82/LOtj/aYuSCVHtKfop7X551X3/gv3k4z9EK7SQxe0tY9xjtvD4/Vzpuq+B7mIwlGb2+prNDgS6lyAGcY4rSrhkfD5Y76fwNjY6owdxOMi/GURzj6fi+VPkjvSir3Ei+KAxWOXN++sba2O47EYTG+HxmPJxZ7+PGr+1BIgtp5zn9dej8I0WSE3Nvg4XiOog4qK7GdMx0RNNr1FHDsgR0yanpnUJZCtRrRK0q1ArFWn04alWsxTYwakGnDTkNEgBq1INOGjm3D3l+h/fV2QH9y86lGDxi2qcY/XHnzo8OmitRlL845r8nUdnaG2wDy8fT8/b6+2kZXCUHGb4oZjU1JOIE6dJ96uM3iMarz20Vm75zoPVbcx+77mR5cBTLPd5lWfHtovUnbtx22mObPxSRW/OLQ/wBc5Xxf4gx3Aj3RCjisxaM/K+OMGvE67Mpy8qMEq+Pc9ZpMUkvMcm7+fYudV3bSdrUSosVzIz2144DC1z89S2urqXbFt/6rJcVhjhz/AE1mfEfiaRmR7SFuUVk3XdnlfVxx9NLZnD7uE92OUZ4pHgJe4+rPd4PZF53len1G+64RLruunvRYymEIy9VPjlCJlK8e/nzofxrpjbj3xr1EYxDGKqN9vK0Y9i/pg9buyj8oyto4fy8Zz/kcaj8K3BU3JSnnEbfH8QHkAf8AxjUsW1JroGw0J90Zx+XnFNoV+afp+endqPZHduVlCpiTdAvyf21b6ndjspPa7ZkpKYMJEAt5ru8rzk1T2iMogCNqr/CfU5vHGb99Mi/6ANUVuoIy9VndILrNdp4A9ub+ub1Z+GpLulT23IfbBZd5ar3Ofnqxv/DYyixsc+iTZL6h5K5H2986q/D9vcZfcTnGMCpYLJYsQwohf5Bo90aI/UuDW3NjcgCnpzbddtt93jx458NNaD8O3u3co7pmO0F/EJLhu/0q6cN1fhvR3IyjGo+CMRhUS7zEpeB/86z9vo2EbReKe4Cka9Ijd+fpeMaQunYS7NzpPicpWBe5bmRRGHpXu88jY2WHjOs/7QfDpQhKbOFRbiB2Se+nBwF+Asx74rdXvsYxewjjx3IPHiVWic1j35bfSfHZMSL2SQZU1/CLUr54981jS1GUHcVwW+ezI6LqoEiW6M1lYFMeaO5jnD45fPzuOw7m4986k5fJMzwFrg55+XjQjaN3cnNYjlDJkTBGPHjUOtkwIyl3SWu2V2KU1womPOP67FV20Ld16S31/wBoZXEhFitynT6X8qHkLbzn66u/Dvi0ZHckVjIot73JTPGYnyta4M6py3YMSUu2w9V5sv8ADEIjA7vH197T7UenESErXmKRyZ7CJw/9XNXekZceNKokUm+zY6fq47iJMCLRKSx7j09xnl5r8Pn2wP4p0pKEmM/WRWjtR7ckSm7vz8/OsPr9o77tz3FPoO8QQColxb+fLzerXwzcnGfcQs7ciFnybaC/GfN6TDFLG98ei5NS4IPXTS5N4SyX4aOQePajP6ZvdLKgp7oyzfsP9awa0p7cJEZKHd7il5cyfmH56G7f7ftr2ug2ZVvxy+PyPM6ycoemUaBVpk0Ts0mOu2cqwNaXboxsvs/WnSdp9nUJYHs+Zpvuvpqdal95/wAp+/8AfVUXyQI6ft1MhqZDWayECOpkdSI6nGGoUQ0XvXmv0P8AI05t6lGGr4IQnCTB7QuPqPFpmlcfrqq/F5MBRl3GTF+eAX5fnnWhOAQla1VoKcXynB+vHy1hbvXRjLsMxpVajeRq8WW8GW/fXivGHeoaieq8Mj/BVliXTt/eTWS5jElWDyyooj4MUecapnRwj/vSUZVaqLEcNx7PxOceP8gQ+IPbLsfU1gO27ajfuGOAr8nQeu6qModrKXc4nfypAjEe3H1HXOxxp3I6cm/YqSjDtJSCUsN2F+owmX2L+bzWV8T67ue+dDwmeMVdtcUVqnsfCJSHdmhH1VfLIvF2Bk9/etA3dmEDuZrJZEhc1780i8/p9dfl3yDaLG/1cJ7jNTyhQ3WCFDeT297+es3e6yBIfuyqqV5XjJZh9nnVyG1u/drHbO25Zl2xDuDglw1Xm8jpvhuwu9DcmtkhjGPLT7+M0uPd02EK4KtIbahBPvGLQvpi9pTQc5f619NW+nqe43LtKzRRd5jGNc8+2b1svweM893bt3cpI5iVKJZSLaK8UJzqHxPopG397GUPS9wndEjTYZUZdyeP01JYcjXQKzwfFlLqNmW55lGUCqpyUxy4Y36rDikrVNlH7ypPfPBdgBwcfxZrS3PjO72rv90jGY5C3Ni4uODxqjCG3OVyU7uGNWInJisZx/dExg12NLu91Pd7LTHxn9s+OfbQui6yMEhuMpWH9b58/X+xoe3tRDtB7htln3f2oH9fzJ1u16O4zyceF/plw6nC9LKugu78WjDcltXP7tpMxsxZmq8p9F1W+8FldCh21K/N4XxX9sXoXw74PKe1PdSwQ5qRjNC55iVWpbGxWJVKh4zVXd1z4e76ad5agrRTknx8Gpu7ESG2m+q5YUmcqvr+vH11d6Lo57shhuX2TLlEZx7aqTkwHzMrl8uPtdJKdRjCVodoxlZnMs0VZV/N0X4b8YlsbtoXZc/WPbg4sOPD/wB9FkW6FpUwIya4bs6/b2Nra7mJ2RWkktrwRpuwu+FyJ4tEtnu74bXdOPiUSEaBvtCiVZ4Qe59tc913XO4PZPuYxexllrtCcTP6Pbn+oXrp+hisZSs/mCgPT5iJyZ8axR0s+HZfmJmzvJKXexhcllXgRvuko0F/w/M45h1vw9Id0Ixj2nc0gAeQFj3fhwOb4zqfTdagbf4M9w0LO/cSrakXVZ1tfDNvpt6L37kyUlfu4jQ+2Uv3qqzijWrFhlkaiqRnyZVjVsofDNyc0jBlNaOwjd4ar65o4sr2103/ALT6lz9yh7XGP/2b1S+JRhMAz212vbGHpEXILeBvmwu70bb+KbkI9sNyZE4GXdzzms69Do9JmwSexKn/AJ0cPVanTZUt9tjdR8Ent395CUa/5of31QlGPi/20Wara389Q7NduCl9pnGnOLfpX9QVfPSlGvP9f8zU5Q1Fjo6K3DO7L3/Y1Duf9Boiaj26hdkyGpkNHjtambeufvN3lADb1P7vRzb1I29TeV5YHs08dvRza1M29Wpk8so9WBBZGPPPGO7h9tcp1e5El2zOGisRotKtvuajloxxrr/ikPRGu5l3WRiPqoyPgMhl+muZ6/pZffRNweQe0klrcYDHzTzec+efM+IQlPM2ujv6FqGNJmdtbO7JuuLeYssFSAviNHzyug7vRvq3EfVTF7VeQ7BKyi/WjOdbvSbTGE9vtlXAy9WWconb2nps8Om+z3wl6iLFnL0iXETHAd3HBkvzVYNYseJykors3SzbY2+iO51NbRPajPsiY76oYtTkxVzYuDGXzWn+E/ZyXUbhuSNuk7likQrsYxMfO1otXJwD+1m4x3IbD3xCPqYxcxIkWRcll6bypmjw12n2O+z8e0uU4xhH0NG3OnC1GXdVdte9+eXYlFSp9IUk3G12zl9v4Rubsohud+xCUosqWUkWTb5Dhly2+NB6j4NCO52bbT3EyVyWCSIyZl2/xSw/xceddT1/xLb2trs24O3G7vNrfsn617+7rmOp3CapD1cd0fYpQ88+Pr7mseXUpS/hobDC69TND/ZX+JZ3uVtbTCO5Ia3Js9vu7YQtgDbclk+nFUXT634P0sd52ozfwHY7k++tzBiJea5WgxX8uibWwdm3IaXLIVkHdiO4hm436FfDh4qbPRxjInP1Ss5bwLQeUDtwt/lpU9XK7bHxwxSqKNDqPsbt7tH3oxTslKUe2mUVJncqxHtiFX74yecfGfgm50u67cpD2uEuroXDwll/5mdekvxA2+2V91MUHJVjk4KM3ZVXnWD8c+G73U7e5uMXd3pTfSV6Y5q7yzKY1ynvTpmDP5kaZFHa6Ry3Q/EJXKj5LjA+D248at/e98R8Kxnms8mfGP6aw59NOEu3cJbd82I19PPCa1vhXTM5Edu5InHmhTj6YOedMnBWSXCN74ZuvTxPvdkdufd2yqle0vy+8ccJV+NUev8Ah8ZM5bOTbCaJ6gXPl7q4vFjwcHU/D/s3PfjHbju7fePp7qJWEZSTtv0ivN5GvOug6D7L7vSu0z/GrCJAhGTVrm/USBkmLqlPLvVwn0IhFW2jiPs38ONzc2ycZI9vax44e1sebrBw3jnW18b+xu3Bh6b7rqEpHdj1Mo2+7aPz10e99mWUYdRGc5T2pLOMo/dgElkQAjIfXzHzD5Abu18B25m3PeUnGPbcZKbkUx3d0SY4JJRS+dacE0o7GvcTlwy3b4v8jxPe+G7/AE3c/dhHustjILx5arOJNf5a0Og6jc3hpL7o3KoxduXb23hMPbHJmuXOvRvtH9nYfdJtBNBqMgS/5c4/8GsbofsKMIy7NyMmpSj3W37LhfP63p8cFS9D4+8zPM9vrXP3cnKbvwzce6Q9yIxjAZXG5XZEAyXWeHVr4X8QGXrhHvkRpQF/5iQKjRi8XdnB3HS/AOyH3TB7cmXg9r5MfPQofZXZhHtjGH4mQYvuUfPjBj5aXl0EZVtZWPVunuRhdN0G5DqO2cfVvKjdgHBQWV861s7nwbcP4b1uHxBjVxUKrB9P76v7HxqEqsD666ePJlwx2pWjDPBg1Erk6Zxh0Urpin5auPwyuC/212jtbW7n0y+iXnTf7LAwv0dR+IX2qYUfCUunaOIfhMv5a/fTf7Iff9b12M+jT6aDLpo+2i/fX7FPwyK7ON3vh6ez9L0L/BS9v6/212kox9tAe35actZKuhEvDY39RzhtambWr70CeHTnTfLWHzl7G16eS9ilHa1P7nVuPT6mbOiWUB4GUza1I2tXDY1I2NX5pXkspnT5us1X5aEfDI+nF9r3Z/mfPzfm8eNahtakbWluUWEsckZfU/CozMnm7MN3d/X56LPYIRWsBnxgPKvt7utA29D6nou+Pasgee3FnCfR+WrtK3FKyvLbpNs85+IbjLrNo2oxJ9/8b6WRZBCLiPbVBWOOa13/AML6Z2oertZdrFQqPb3MqCV0ZzelP7PbKRvbj6WKIU+lGOefH11oOxYn/bn6azRxVblTs1SyOko8UcN8S+JMlid3oWpWRx5E+lc1j665frviFsv3Qz28vNLVD9D3NdZ9oPsujPsDIyJNARjSmKoC7k2rI+euInUN2EoeqqXuxGQtJIv8Kle/nHOuK9K4T9R04ZVKPBtnWSmvaLGMUiXmwDAXcqLz4M+2gbcZRDvJCoJ6jnGV4Pp7Y1a3fjfZtEWKS21hPMWsX21xX4W/PnzrL2uq+9mAwyTl6muI2er6ccZyvKA8fqqhilwasuuIsSJde3s1hxjGR97+S6m58QNwZykGE7YqyeKb7XHJfj2znmvhkJSkdwBIVZTIRo83/C03k9+ax0Mul6fH3W4Si8tOEyEWjvMyiNN0ngp0NPfMRcsldmX/AOom99/0PT7jmW1uO2zVuRuQZU2HDtfvrI/9JuqIfFNgkWS7zi8/dTp/J1vf+oMq+G7MJESZ1FSoxLt2pl37eqw9n5a5z/0xK+KdPfvuf/p3NPUHGosJStWfQvUdL08sy24KlWxBrk9Tn99EfiG2eePz/wC+qv3sf5V/TUXch/K/t/fWtY17pmd537NEeu+IL+AqvPn99C6bqJcdsUea5/fRzqYfycfTUv8AGRu+1P0rT0qVKJnbuW5zC7W0Scx7f0f6aefQx93VXc6zC0nn8T/Q0aHUlZm38xdKamuhsZY3wwPUdA16Z/lrP3+imfyv5F/01qPVn837aTujxIr5sv8APGnQyTj2IyYsU+v1OfnsN12550no3xFPzvWzPb9Zk/D+1/8AfQ90f5R+mNaFqG+jJLSrtmd0sZQlf7PGr78Wmfwn7moG4jmH63qcOtr+Cv11U/U7cbDxLYqUqBT+KTfY+n/etB3PiK/ixq3PqovjQZzi83+pqR2/yly3fzlafWx+Tof+Lj/L/XU97Zgy9sS/rHQf8GfzGnRUH7MzTlkT4aNCO5qcU15/sdd/KsebGRHwPtl1a2ergeUHz4pLb8fr8teecsq+x/c9JuT9zuITj406R9tcXtdbGNRGR7B3F1zXacZ5MeNTlu3a2j5kv5fi0Ly5I/YZTcWdR1nxHY2gdycYDw+9c8azun+1/RTmRN2r4WL2vyvx75rWGQ25f/jjJ9qH9qxqEelhY/cwjy24RP6Yv6fnlL1Ga6UQdsX3Rp/GvtUQa2eDmSLf/Se3zedVPh/25D07p3K4Shr5lZ+uNQhtQS/uoHLb2t0/vVeNF/wm3+JhDi8xLrx4U+Rjn5aS8upvdTLcIHTdD8R2938Kh7you/FW6D1fxzZ21Fk1d1FxXnKe2ufl1UY+m4U+PVmXPET2L+f56UZyc+ntcXT4aLvNLZen/vOfb0B5cDquh6/a3vwTF5Yv4jNcf65+erPaf+M/65NcYdT2yuEoxkjkKary+1+HVbehuys/xEhbpLvtYhzyUl3fk+Wm4tTma5iC8UDY+P8AwJ6uYx3e2AdlVK7flYFXm/ZMeMTr/sF93GMfvYRlmJLtTu7pB6v/APXzqIq6pdL8I3jMN+rind67qVRB4b7Y/reOEt7vQz3a7+okp2hK2imxui6P68aNbufSSlwYvxf7KPSzL39tjLEgkErITv02Y9LHyjIszqWx9m47W2S3OohtT3I7coMYzmxWJKUZ+n0kY1wr+udDqfsrDdtluZapfVwVR70duOMcVWgdV9iYyj/xUpowYI5aPOabvg4yOlqMv5aDviiO78KDudjd257lX6q7Vh3RGPdYLGF+rwv54nTddv7ZuWxn3+mUU7v+GLZkYlfma3tn7IwiFbjyYqJxYfhaprxnPnyXa+yjLukzcZs8GfxI+X6f3m6a6QLo5n7S/GP8WErqMV7gKqSsS2WZvbVr+hes77M9adL1W1vSGcYMmUSrTsYyLccSddZ/7IJ1/vMERBrnt/E5xX58c+xH7DQe1hNMeIvi1cFGKblnHm9Fc2+i9yqkQ+Kf+om/udU/cWQKqAxtic8cytTH+V67D4N9tdrs+735ThuxLmyLGUnu7IsSsCYa4o41xkPsFCEFN2pXXdWM1Hzn3xi8vg1Z2/svtxivfuTsu4qYzTx7Yz8/c01SyRVgtQZ6j004Tj3RmMVS7824+vy50Y6c99efdN0PbHsZ7lSruJZvtKLfJE/T2p1dl8Q3mn77ejE8FA1TzR7eD3+bq46ib6BePGdnudMVz+/5aeXTnvrien3Z7crjJ72Pb3yWSRyUsjJbj2rVna+L70IsTcXlzCLLL3IFFnqU5wngy2OSb6KePGdX/h4+/wDTUfuYf6rXLdT8W6s43oB89oVFeKeSnCfL30CfxjrPUu/DFV27dBXNkrv384/annlFW7B8uHwdaxiSPmP/APP99GE97/TXG7vxzqQj/vod3H/DHzXjypla+QcasnxvfC5bm0l/yETw+9lU/kvyq1l3Ky3FI6bcYmXt/Pt0OUT2/rrkOvHeR3XuDNCkDwYPLk/XVrpPiMts7RsMeq1M+950t6pQfqTopw3dHRxie2m3I/L9tY0/jk8VGJ+r9P6On/24+Ynzz/TH00Udfhb4kD5L+C5u7Hqj9Jf1j8tP/hflqlP43HuLin6eyv8ATUT7RQ/kl+l61R1EX0xLwr3RxEt+UkiFDQ0AntRIt5bxzyaNLckDbIqjgKvGbTtTiS1Vny1m7jOUQjJlWZW8JQpHm/VjGHjUd7qJ912CcYzElVhS9p2nIeX56xPU4+OTbtfwasuqq5Ru2ltxHHCyarMRPri9DhuybDcFz+FO6UqY3ktQzVCV451V3tucMTsQcSFLJMUbH1Y/bxWm2OqCKkVI8ofhxVqYMfq+1ulQ1e+SikyOLXJoO7WVyWVXb8kkIIL8vemr0txbVvNXa3R7rzWcgW3m8o9iGB7gsG83m/UGe0Vjxb6uKxpG8AX/ABBlKvLErxVlY9nSs2ecYrbF8lqKb5YTbsLDIBhbOSo3iucVij8yPWW/jjgorJyZLyL74/bFfe6qMJ1TLzWP4SmVlXRQV+pjUYfEFKhcK/ii4q7xdIOXOQ0Ec2SMVKXV8kaV0XDrz0gSkqhFl6W854or5BbLnSOuVqu9l5eSWJDRhVUu6Cn3upt/xCi2GQxRYYqzkv5/lohvBGxbsDOKPNubUv8AN1b1UbXVFbGaGz1km0jKS12vaMMmLTnNvz48ZTJR5byDVq+WL4IlW8cY1m7WxGLLx+KzPkiXn5fsmgnxaUQxJWVsRu8H50mPpov33G+EiKDNb/ERinqOMN12teIsbvI8cnlqiHxP1XVHa5ItHyR4pI/nXFaqbex3ncX7Efnj2zd5Pz/OP+GkelVl3fh9P5OHHn6j9dJh4hL4DeKui5Drp2HHBSqxxUbxiV3wYs58EjvRLs4eaOw/FUnPChgCu2s1rJ3JMfSEpxkGJRW8INRtrK17U86gbe56aotHuKTtuuRspOKznJYuj97nbuPIG00Xq1/DGOJReSwy2Xa48X/EY9WTPVXmcVDkKug8oYcP6nz1m9NP3Bt5Atf6nj8g1Pqp7vbQhGvwhQ5FGnHtfz441nlrVJ7Ui/LdWaG71oEYsI37d5LuMAnNLiq5v5Iih1TLtK8RkWxoJI3fPNY/8aoKvqZXgzQdvn6OPPz81WpSlF3VkPMb9gZB5AWru688edUNWoqqr7gNtmhOcRsrFR9LIrGFvCUXzWfyjOG7KKH4ZA20EqFBSvSXby817XR++Lbchfc5rze3VAWHP0Pcfc2i2isNYjKIHPGV9NeCLkK407rXHwBymaW31LVqKnpTlM/whkK88fTUtot839Kq+2zPBwvHt9Mfd33tZFUWqVfaBZnl+mXOj7u/2jccHqCuZIoWYaMNc1WedJU4U+aLd+5dNyObBS/lwUyPN8+PHHOpHVQ5R/iDF8IvzjHx+fFrqp/ie/EseKCpH4qIyRq8ANc1Wof4RZHasQxltEbfld4rz++lx1EYOnyvlEadcB5dg4Bk4PAVl5rGP7caXbFI5cd1ObXAgNC48H5ZzDtixPU3hLeFWmr+r7+StKARZBaRpwRO2rtri/NN/Orp0yXmLbX9yk9vImA4vxy+m7vPrx4S18fLS+6WUqY36b+dFlnAVeMfnnU7iFEVFApe0F9Srxz7uW8nKIW1UY44WWX5WUlRXjFfnpdzxxZfEiLtl91vjiy+Mc+2nIUhR7Fog0ucdwXivm3Wms5A+fH1XjLEo/J41A3yjFA37ecEbfH0xdN3ereSMo0197/z8Slwx3q0W6DFYc2WYrk858al/ib91aB5Dzi0t88/LGdQlKpSJ+quEOcOZvAfT20Lf9YyILX8rxzz5c+WufyQxuP2kqKk38k9zqCmozlgbyZviny0l8YoUa00owW+6Deb7jz9TQ59N6ij5Zi17OWJdLnnnFY1my2M4Y14wuPHk/po1lwfy8lVL5Kn+JfJVLdQvyii0j8r8PGnnUl7Fq7laUg3c35NP1/YO3vxWpepxdZaxdfknji/zLs9MN29tFsWQ5jm6qs248cPGuRDtN/2Nz6JBCu/lMY7qW0q6HC0l/R4ssNsO07vTbYcKxb9Jlo8cXQhehbXUCSK9XODz5fmvPi/HtqO61OPaK4ErLbkMvg/ppvnbW9v3gNWi2y7rWXfkJDY1S1T4LMX440aGzInhMGS6eKI0X+FGhr3wapO9EyRtq8AVnl881nPFeMWIb5aVgqNHsXfGa4zzirw6DJlt3Gy1EsPTgyl3EQtu5Wrfb2lN3/n8sCPh1NSfTXt9MY+nF8fvLd6+aNNPdmqwSpfYVCsHtn3JLu7clvOT883g/fx89JltT4fz/8AAkV+wPSkkaMmcfhKv9F9zVnchHOapFwZvwVJ4BaxWPfQjp3vuu2nyFFkv6I/2xqDvWkyN3kKsxL2eMuM+9+2hjs+0myO+kW4r2BQi+Crssjcrcc4PPP8WmajI7ZJ2q3gyVSV7fnqrPqfXmxgVZbyBdew3WD6VqG1tSqPdKyvfLTKpc8mDTJTjxXsgUvk19noEuMRVr+WrR7QcsaUuvp41E64jKoj3dtVfalBjB5aKb001Qvc7TlMOf8Al7cuDxXj8qWz0CL/ABMsMpLLtCPqXHC34/i+VjoTuqa+f9wWuQm71eZG5HIt1R4OMWv/AFD50Xf3mrKM1SCMqxjJfqav3b4zDpeipxxjuoGo/wAsX+EtPqn00bfj3dq3eVtxYEWjmrJftXGqeavVfP6k2PoCdcxidsb9FHcN98jObtjeKxlbrC6G1slgAse2CRuLXJHEbJYZ3mrea1RJSmyrtLC+I3XJFi0+MY8e16aO7L7xynb3MX+WgxH6V8/wntpuHPikqyUqKlGSZZ3vh8ZQZSG7jYyvmIol2B2hZ5QxzpbW0Rl2l+tCFDLuac9rScc/TQd3cxTK5nDSJkIniqru4/rhbG53SWHdOcS15CQ47fKAPPnONOlHA3ufd/2B3S6SF0/dLdqTzZGMoyteDHh9NVnLqO71IxCBLuSlSrZN8GPTS4/c5Nsbky4vfNbjYpR6ncBf5r/7PGmnOtt7YkYy7RQCeOQayoDn3fY0tYkoWpJdl7lZW3uokxKKOLPcSQVy0V78t6n084rcsXa4u21x7/V/83No9PcxF7SIXTaj3e95UiPm88aB1HbXp7rcFBg+dq8A/trLLDOKT9g04godN6rvtEkkaaFYkRzx8y3jGdWtndD00VdHtiqUQYlXn39tVfu5SBhdq91ndaEeIhg5/f20pQmHa9o18xta9uQy8ec3oFcqbXJfCDxyM8RT59lOcnPdy15aeeNLp9hnL0lI44x20FVzftzbWa1WGcp1KR2xyWtebqvLjxfGpS37LvukNl3Ty9r9HhXkfNa05MkOv0/2FqLLext5G/V29vNNEhuXh8Gg7PaMqHttfxGbFxd5qTlMaFDrXturaeeKsie2L834/JW9unbVMKrgUlKR6rvizwYy8aqOeWyk+V9/ZbirDS6juPV3etyoLVltlYMgHFPHlPUi5QwVRdoYeK/7p4K0N3LI3d84abcY8dvLYHHOL0bqJ7dhSAqo0W4sDHys/TTFqGm2muEA4WVpD6fVJbl8irQU4zwZ9uLrR4zkV6mK4RHxVC+zd9rw1qW1v7cbkbbJK+vHNHGTm/5jnhQjARsY9rfcjZbWFOOcX4rnS5Pct99+36h1XAGMaLpaa/5ffA8cmPl8w0P7xMYxjl/tqxLq6KgS7jtvOKssau3xz9PbVW1yxy84iZ86VLEm/rLTSXRzG8/70/64/wBdbHSv++P+pPy7+PppaWqXsMRd6naI7MO0I+h4K4m1xrK+I/8ACHzbnziW3X9X9XS0tVL62F9ksQKZfLur5V21qxvy/F9ZabS0EuvyDh7lXpI+o+c5fs0a6/4dsRe64jnpzg4dqCn5uXT6Wqh9Yr4MTfk1z4m/nXP7Gqu9Nobboz9VvS0tBl+pFrsh0klhO/C1+hrQhth3UBRHg/5Y/wB39dLS0qXRbBdWep+v9IWfvp9oucxyd4V8qkVpaWix+xT+oD8Lkpnyv/1kau7cCrou5f5abS03N0v89w10we6/h/8Aj/SWq3w6T3SPHeH5W40+lpS6C9guw/76vFGPHM9XdzEz/rj+84j+2lpaKH/Fj+X6gy6AfAYEtrdZBJ7/ADnmUb5+r+rp+sf8v6p/TGlpa05fp/8AJmf3J9bL1TPHc4/+F6n8QgG5GiseP+qP93S0tM/6KA+0Zx/wIvlgq+7a3+x+hq/J9Mjx3mP/AI6Wlp2T/l4fi/0Kh2ypCVRaxcdy/n6Nr+7+rptqIxyX6RznN86WlrC/oj+Yz5AdKemX0/8A51W6Wa2L40tLQFo1+je6auX55/8Axzf8j9NZXxZqZWMB+WP7ulpauPaLYTZmoW3n/KToTJ7RvOP6S0tLTsX1f1/QCRZZNy+UqPkEsB8taRsx/lP0NPparB2yn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7413" name="AutoShape 10" descr="data:image/jpeg;base64,/9j/4AAQSkZJRgABAQAAAQABAAD/2wCEAAkGBhQSERUUExQWFRUWGBgaGBcYGRgYGhgYGBgZFxcYGhwYHSYeGh0kHRgYHy8gIycqLCwsHCAxNTAqNSYrLCkBCQoKDgwOGg8PGikkHyQqLCwsLCwsLywvKiwsKSwsLCwsLCwsKSwsLCwsKSwsLCwsLCwsLCwsKSwpLCwsLCwsLP/AABEIALIBGgMBIgACEQEDEQH/xAAcAAABBQEBAQAAAAAAAAAAAAADAAECBAUGBwj/xAA+EAEAAgEDAwIDBgQDBwQDAQABAhEhAAMxBBJBIlEFYXEGEzKBkaFCUrHRFMHwFSMzYnLh8QcWgrJDs8KS/8QAGgEAAgMBAQAAAAAAAAAAAAAAAgMAAQQFBv/EADcRAAICAQQABQEFBwIHAAAAAAABAhEDBBIhMQUTIkFRMkJhcYGxBhQjUpGh8BXBMzRDU4LR4f/aAAwDAQACEQMRAD8A5ytPptLXskzxRK9SNR05ogSWnNMalerBYtPpaRqFD6Wlp9Qoa9PpaQahQq0r0tPWrJY2p9mBs1GtXOj3dsKkZGyXPj2sui2vPy50jUZlhxvI10HhxvLNQXuVT9dTlsJElTTw1h/P3w/prWZblLA2/eD6YyTFHjFYr3xRWTd8Iwvcoe0JhIj+LMl7Ls9q151/tHG+Icfidr/RnX1GOdYkaMGls7spS9Jcm/l4z+2tPe+FbXjvptJAyKr6cXdNuLc6D/s2UGUe8JI1/LUUtZfJS64zfGt3+taacG4Pn4ZkXhmZSSkuPuHj8NInduTuX8o5v2X+3ucaU/hu3N9KwzXFxwZR8eLt9/lbdRJjMhLunEiW/P1L6qGlOT3Ws1qe9LvBixgjRPulij5y4rwc44G9eWn4xq/M3b//AEd2Ph+BR27SpP4X2y7V9TaBVV4uV1n6f51V3+llBqR/Z96eH8taZugyi1KCYl3dqcDdXm6fct1OfUhHzlo/lPBElZ2rfLXPjzvwftDljL+IrTMuXwqDXodGHptXpdAyWRVOQMZeI+rt9/F/0NUk17DDqMeZXBnByYpY3UkNqNalWmrTxZHUXU3TOrLIabTukuqCRHTOnvTJqBIjptSdNqmWTDTmiux7Go9jpAAwaft0jUjRgtiiaetPpasEQaVafT1qyhg0+kaetQqxq04aNs7HdfqjGv5lPz41ch8H4uYLmqk4+uC/lj/LWTNrcGF1kkkx+PS5cquEbM2vfRDZkjIi0ctNH1fGtbpegiRCYKtxcUl0ZM1Z5TKYxk2505DMYkKW0qbmriXfpapMe/y1ydR+0GDG3GCtr+j/ADOhh8JyTpydIw4bK+PlfB+rjWp0/SygxiEWTl8+m8WTquaqjw37E6bqdy4y7ggncertM1j0mM24rPJov3qRn3w7Yyx3XJcqK54toPz41x9b449RHZFUvxOjpfDFhe5u2Z/xN3B7Ktf4S8ZwEY1gu2rpOc4y/wDZ0tyJ2GYpLtnKJ6HISypx44s41sT6iPdTQOIsi7jFHB82msDRjNaztrqju/Efdy7ajSS9KDAgNB6eecBXh4uOXHCOoy4qRhtV2qHqsPAgNvpw+X8sasbe2V2ykYLwfw3j54zK6rGuc6zqdyR3CxlFe4kRAlHwN+K4xi9R2+se13VKHi7e4LzHi/U+Kx+sWnk+mTekbO/PajKEmNoej8IW3d1QtFl3zrMn1qTph9IjEvw+blb+de+qH+P7tlmqsqlKJiJx4U7lTj5fqLrd+VkazeE7u2pEZPYvESLwPt75fDA69RTmvY3YfEpRwxw1hpO5fw9pwjRfNeNRl8TktlbahgWrb4/N98l/I1kbvxPvINPpgRgB6Sa0BY4xiWLD3DQOl7yUrbxxjyKdvJaiefNeUJadMHedRH4j3dkZvfdKnhOKUxyYfbUOs6XsbwxbYo2J4z+msHpOoppixxYXiXLZxWUL4K81je+Ez25bfbXN9svZq7WyjH0u+ONb/DdW9Fl9X0vsw67TrUQ47RW0q1Pd2u1T2U8+P31BNe9TTVo8s+OBq1GtTdRrVkIJqNaImmlHUCTIVqLHU+3TVqBWQrS/PU9NeoEdH/7g22H4KkVWI1j398fLVba6xm9sYwt/mpr6e356yomp7c0yYdYliS6Lllk+zZ6r7NyjDvdzb+gv9tY/bqUt2TyudNGScaZBSS5di5uLfpVDMNLt0+nNNQqyPbqVafVjo+n7nP4TLdh9LB/0OhyZI44ucukXCMsklGPbKwas9J05K1GiuKK5VVwYHR+n+7iytJYqkLtYuPVXC5vTdX8TgRY9gRc0L5zwo80WZxXsa85rvG4bHDBbb6Z2NL4ZJyUsvXwWJQAajVRBKDN4kY9TXz5LvOq+71cNpuiy0t7fYCH0rHz/AGp/e956J9hXbSJESRJfpTz4841lx2tx3ET0rJFqqwlSTtZHdb4b99eUe/NK5ys9DCMYKoqjoJdTLeizj958hkBKMYqOTDz+a+9lf/ESjz3QY1g8llljWGjVGPXkbcxlHbO2kl3FWOPN/wBeNSNkmqbgScsZDxTFnfF1xj3turHy/wCYPro0OlCrLzS59vc5b4z8321ajG7H1eJWncpVNjnVbYht7Me0lGTJ7lwePZ8HseX302+Sl3Ee2+YyXHuH/Uny8X4vWVrc+AifV7sZV2xuIc32ngqVZboXIY8YdQlKMe6MIRPTgJdndwr3H4jBzK8Zu9U+g6aUgYTtO3EinL6SrCqq/nWrn3CEJVZ3NnbX4ltyVRSX7eTTfp4sHvozdqEN17mfeklAic+0qq+KF9zjnVA6VlubgKVJ5FwNRoC6Dlo9tdB1nweO5OEjEsnaLCEjNrIu4+asweL0jpdmFNEZFkuZUrKXp7kKupduc3rVjzJLgCUTnuk2JrL7uyBFAVV223b8eLSsY1R6rp5KwWNQqQmbEXt9jiQFOUutavxGzclQ7nbEH8UuyzC+DnNFGPyx/iUY7aLMmod1ZByftjnWmE23ZTSNU2K24yWM+1eyBfcnqtZAc3Xyvk0Do+oZLKaRe3BH2y+qs8Zqzi78NDY66WcExbk5eco3+Lg+l3qxPZoqUYrIbaKqwKt9OfP9NPx5JY5WxU4KSD7vS90JShDsy8mO0/luN/O/NPh0XoozHDHAfMwnvWbOP/DX39iU/wCKcXFW+ni745rH6Zb1Y2qbz91F/C9zjHNWjdHz9vbV5pQlVL8bFxjJd8/B0BGO5c+6MDlxx7UHu48fuDX3trtasfmX/mDonR/dC/dvaEss0S8pLAttXn6aO9HCEbpQwv4Y25o/U4fL7a7Og8UpVllwuF8nK1eh/wC2uezPrTatT6GZ/C17004XC/IXQdzaRRw+2vSxyQl9LTOM4yj2gdaatTrUa0ZVkE1GRoiaSagVgk01f6/06KmkR1CWSvS1LSDWYoQaWnDUu3RIBsYNOGnDUg0SBsj26P3H3dSP4rEcjWZJ4A+l/PwMjo2/v1AIxiyRaLuQJ6ZeC3PvXtxrmeLLdp3Cuzf4e6zKXwZm/wBQeuEZBKQ4qnckgBS8lcLkvQfi+6IrU5jmlOCpduakcZD3zoXV7Mskj1XYxLHzin/T76Nt9DKcakvfLCdjUHyX9I+bvXiNihTZ621Lor7G7GAS5e+R2ECqnwPsFLfh9tWev3GMUO0WPA0NyVQCoxouqP3p0n4fEkYKBneIvdFweIpV1fHzu9C2+jiTJxjuj6cV3URL5eRT3r63oPMg+UEkZ3TbbvQlNiIYlKTghiqsDFVbxlbutXesjEWbG2NwAQlbzUctBRXNU8aaPX7kfXufeWyrsqkxJMn479xPnqfVdRtyg3txk8yVzCPAmSnmVFB59tRyb4a4+4qldgNwJQjNh3Rm90UcYWPbXJxeP28Bh8RlW56uwgBcaz3F1cZeLzXF8eBvj/xSXYRhmOIpHA4qonNXgPoedZfR7rMltnkOe0qyIA92Sovn388ux4t0d0kU5GzL4lGO2dh2s1GR5BQFyPj58VgrS6TrZr2ykEQKzJO7yYF7jH6a52G8x7os5CN1mmnuPPyHPn9dX9vq3dh2qymdp35aPPkvkPmJoZYkkSzqtre2iL3SvNd1sR5u8YLou/b56weq6Dduc9vdgrXpaw8YcBnH6e2sr/aUpoLKxCX4u6NN3zkec5u/z1uokb0LluEARsqREzcHN8U+3OlxxPE7+Qu0c4bO5T2y9dXJVOfBfPJ+V+M6hvfDZXHvl6tzNVmzgzx4KK8a6Tr/AIe7cL79t/ioJEkFPoFAtJWdY3VSdxEkyn21GMv/AKlcCeMZfnrZDKpdAS4JMGJGJVyr0SuNLJL/AMrP3ObUunlB7JyY99V/8s3hSmk+h5c6y+i7o7/ZuxA7qkyqo+LsvFl4sa11W903TIEpblbbEExKTm3ur3boOK+qx5Y4+WrYpxb4RS2/hzZ97UrWJ5atH8MaHGT284xDd6C49sS9yDamcSusPqk4GjOf13I/DthCFOUkN902vUndx9TBnVHe+y25Yw3bz+F7iXarcSUbi4L8XR55W9Zimqqn9/uDHFJO2zP6PrTHdiMXGO1a9w82/LOtj/aYuSCVHtKfop7X551X3/gv3k4z9EK7SQxe0tY9xjtvD4/Vzpuq+B7mIwlGb2+prNDgS6lyAGcY4rSrhkfD5Y76fwNjY6owdxOMi/GURzj6fi+VPkjvSir3Ei+KAxWOXN++sba2O47EYTG+HxmPJxZ7+PGr+1BIgtp5zn9dej8I0WSE3Nvg4XiOog4qK7GdMx0RNNr1FHDsgR0yanpnUJZCtRrRK0q1ArFWn04alWsxTYwakGnDTkNEgBq1INOGjm3D3l+h/fV2QH9y86lGDxi2qcY/XHnzo8OmitRlL845r8nUdnaG2wDy8fT8/b6+2kZXCUHGb4oZjU1JOIE6dJ96uM3iMarz20Vm75zoPVbcx+77mR5cBTLPd5lWfHtovUnbtx22mObPxSRW/OLQ/wBc5Xxf4gx3Aj3RCjisxaM/K+OMGvE67Mpy8qMEq+Pc9ZpMUkvMcm7+fYudV3bSdrUSosVzIz2144DC1z89S2urqXbFt/6rJcVhjhz/AE1mfEfiaRmR7SFuUVk3XdnlfVxx9NLZnD7uE92OUZ4pHgJe4+rPd4PZF53len1G+64RLruunvRYymEIy9VPjlCJlK8e/nzofxrpjbj3xr1EYxDGKqN9vK0Y9i/pg9buyj8oyto4fy8Zz/kcaj8K3BU3JSnnEbfH8QHkAf8AxjUsW1JroGw0J90Zx+XnFNoV+afp+endqPZHduVlCpiTdAvyf21b6ndjspPa7ZkpKYMJEAt5ru8rzk1T2iMogCNqr/CfU5vHGb99Mi/6ANUVuoIy9VndILrNdp4A9ub+ub1Z+GpLulT23IfbBZd5ar3Ofnqxv/DYyixsc+iTZL6h5K5H2986q/D9vcZfcTnGMCpYLJYsQwohf5Bo90aI/UuDW3NjcgCnpzbddtt93jx458NNaD8O3u3co7pmO0F/EJLhu/0q6cN1fhvR3IyjGo+CMRhUS7zEpeB/86z9vo2EbReKe4Cka9Ijd+fpeMaQunYS7NzpPicpWBe5bmRRGHpXu88jY2WHjOs/7QfDpQhKbOFRbiB2Se+nBwF+Asx74rdXvsYxewjjx3IPHiVWic1j35bfSfHZMSL2SQZU1/CLUr54981jS1GUHcVwW+ezI6LqoEiW6M1lYFMeaO5jnD45fPzuOw7m4986k5fJMzwFrg55+XjQjaN3cnNYjlDJkTBGPHjUOtkwIyl3SWu2V2KU1womPOP67FV20Ld16S31/wBoZXEhFitynT6X8qHkLbzn66u/Dvi0ZHckVjIot73JTPGYnyta4M6py3YMSUu2w9V5sv8ADEIjA7vH197T7UenESErXmKRyZ7CJw/9XNXekZceNKokUm+zY6fq47iJMCLRKSx7j09xnl5r8Pn2wP4p0pKEmM/WRWjtR7ckSm7vz8/OsPr9o77tz3FPoO8QQColxb+fLzerXwzcnGfcQs7ciFnybaC/GfN6TDFLG98ei5NS4IPXTS5N4SyX4aOQePajP6ZvdLKgp7oyzfsP9awa0p7cJEZKHd7il5cyfmH56G7f7ftr2ug2ZVvxy+PyPM6ycoemUaBVpk0Ts0mOu2cqwNaXboxsvs/WnSdp9nUJYHs+Zpvuvpqdal95/wAp+/8AfVUXyQI6ft1MhqZDWayECOpkdSI6nGGoUQ0XvXmv0P8AI05t6lGGr4IQnCTB7QuPqPFpmlcfrqq/F5MBRl3GTF+eAX5fnnWhOAQla1VoKcXynB+vHy1hbvXRjLsMxpVajeRq8WW8GW/fXivGHeoaieq8Mj/BVliXTt/eTWS5jElWDyyooj4MUecapnRwj/vSUZVaqLEcNx7PxOceP8gQ+IPbLsfU1gO27ajfuGOAr8nQeu6qModrKXc4nfypAjEe3H1HXOxxp3I6cm/YqSjDtJSCUsN2F+owmX2L+bzWV8T67ue+dDwmeMVdtcUVqnsfCJSHdmhH1VfLIvF2Bk9/etA3dmEDuZrJZEhc1780i8/p9dfl3yDaLG/1cJ7jNTyhQ3WCFDeT297+es3e6yBIfuyqqV5XjJZh9nnVyG1u/drHbO25Zl2xDuDglw1Xm8jpvhuwu9DcmtkhjGPLT7+M0uPd02EK4KtIbahBPvGLQvpi9pTQc5f619NW+nqe43LtKzRRd5jGNc8+2b1svweM893bt3cpI5iVKJZSLaK8UJzqHxPopG397GUPS9wndEjTYZUZdyeP01JYcjXQKzwfFlLqNmW55lGUCqpyUxy4Y36rDikrVNlH7ypPfPBdgBwcfxZrS3PjO72rv90jGY5C3Ni4uODxqjCG3OVyU7uGNWInJisZx/dExg12NLu91Pd7LTHxn9s+OfbQui6yMEhuMpWH9b58/X+xoe3tRDtB7htln3f2oH9fzJ1u16O4zyceF/plw6nC9LKugu78WjDcltXP7tpMxsxZmq8p9F1W+8FldCh21K/N4XxX9sXoXw74PKe1PdSwQ5qRjNC55iVWpbGxWJVKh4zVXd1z4e76ad5agrRTknx8Gpu7ESG2m+q5YUmcqvr+vH11d6Lo57shhuX2TLlEZx7aqTkwHzMrl8uPtdJKdRjCVodoxlZnMs0VZV/N0X4b8YlsbtoXZc/WPbg4sOPD/wB9FkW6FpUwIya4bs6/b2Nra7mJ2RWkktrwRpuwu+FyJ4tEtnu74bXdOPiUSEaBvtCiVZ4Qe59tc913XO4PZPuYxexllrtCcTP6Pbn+oXrp+hisZSs/mCgPT5iJyZ8axR0s+HZfmJmzvJKXexhcllXgRvuko0F/w/M45h1vw9Id0Ixj2nc0gAeQFj3fhwOb4zqfTdagbf4M9w0LO/cSrakXVZ1tfDNvpt6L37kyUlfu4jQ+2Uv3qqzijWrFhlkaiqRnyZVjVsofDNyc0jBlNaOwjd4ar65o4sr2103/ALT6lz9yh7XGP/2b1S+JRhMAz212vbGHpEXILeBvmwu70bb+KbkI9sNyZE4GXdzzms69Do9JmwSexKn/AJ0cPVanTZUt9tjdR8Ent395CUa/5of31QlGPi/20Wara389Q7NduCl9pnGnOLfpX9QVfPSlGvP9f8zU5Q1Fjo6K3DO7L3/Y1Duf9Boiaj26hdkyGpkNHjtambeufvN3lADb1P7vRzb1I29TeV5YHs08dvRza1M29Wpk8so9WBBZGPPPGO7h9tcp1e5El2zOGisRotKtvuajloxxrr/ikPRGu5l3WRiPqoyPgMhl+muZ6/pZffRNweQe0klrcYDHzTzec+efM+IQlPM2ujv6FqGNJmdtbO7JuuLeYssFSAviNHzyug7vRvq3EfVTF7VeQ7BKyi/WjOdbvSbTGE9vtlXAy9WWconb2nps8Om+z3wl6iLFnL0iXETHAd3HBkvzVYNYseJykors3SzbY2+iO51NbRPajPsiY76oYtTkxVzYuDGXzWn+E/ZyXUbhuSNuk7likQrsYxMfO1otXJwD+1m4x3IbD3xCPqYxcxIkWRcll6bypmjw12n2O+z8e0uU4xhH0NG3OnC1GXdVdte9+eXYlFSp9IUk3G12zl9v4Rubsohud+xCUosqWUkWTb5Dhly2+NB6j4NCO52bbT3EyVyWCSIyZl2/xSw/xceddT1/xLb2trs24O3G7vNrfsn617+7rmOp3CapD1cd0fYpQ88+Pr7mseXUpS/hobDC69TND/ZX+JZ3uVtbTCO5Ia3Js9vu7YQtgDbclk+nFUXT634P0sd52ozfwHY7k++tzBiJea5WgxX8uibWwdm3IaXLIVkHdiO4hm436FfDh4qbPRxjInP1Ss5bwLQeUDtwt/lpU9XK7bHxwxSqKNDqPsbt7tH3oxTslKUe2mUVJncqxHtiFX74yecfGfgm50u67cpD2uEuroXDwll/5mdekvxA2+2V91MUHJVjk4KM3ZVXnWD8c+G73U7e5uMXd3pTfSV6Y5q7yzKY1ynvTpmDP5kaZFHa6Ry3Q/EJXKj5LjA+D248at/e98R8Kxnms8mfGP6aw59NOEu3cJbd82I19PPCa1vhXTM5Edu5InHmhTj6YOedMnBWSXCN74ZuvTxPvdkdufd2yqle0vy+8ccJV+NUev8Ah8ZM5bOTbCaJ6gXPl7q4vFjwcHU/D/s3PfjHbju7fePp7qJWEZSTtv0ivN5GvOug6D7L7vSu0z/GrCJAhGTVrm/USBkmLqlPLvVwn0IhFW2jiPs38ONzc2ycZI9vax44e1sebrBw3jnW18b+xu3Bh6b7rqEpHdj1Mo2+7aPz10e99mWUYdRGc5T2pLOMo/dgElkQAjIfXzHzD5Abu18B25m3PeUnGPbcZKbkUx3d0SY4JJRS+dacE0o7GvcTlwy3b4v8jxPe+G7/AE3c/dhHustjILx5arOJNf5a0Og6jc3hpL7o3KoxduXb23hMPbHJmuXOvRvtH9nYfdJtBNBqMgS/5c4/8GsbofsKMIy7NyMmpSj3W37LhfP63p8cFS9D4+8zPM9vrXP3cnKbvwzce6Q9yIxjAZXG5XZEAyXWeHVr4X8QGXrhHvkRpQF/5iQKjRi8XdnB3HS/AOyH3TB7cmXg9r5MfPQofZXZhHtjGH4mQYvuUfPjBj5aXl0EZVtZWPVunuRhdN0G5DqO2cfVvKjdgHBQWV861s7nwbcP4b1uHxBjVxUKrB9P76v7HxqEqsD666ePJlwx2pWjDPBg1Erk6Zxh0Urpin5auPwyuC/212jtbW7n0y+iXnTf7LAwv0dR+IX2qYUfCUunaOIfhMv5a/fTf7Iff9b12M+jT6aDLpo+2i/fX7FPwyK7ON3vh6ez9L0L/BS9v6/212kox9tAe35actZKuhEvDY39RzhtambWr70CeHTnTfLWHzl7G16eS9ilHa1P7nVuPT6mbOiWUB4GUza1I2tXDY1I2NX5pXkspnT5us1X5aEfDI+nF9r3Z/mfPzfm8eNahtakbWluUWEsckZfU/CozMnm7MN3d/X56LPYIRWsBnxgPKvt7utA29D6nou+Pasgee3FnCfR+WrtK3FKyvLbpNs85+IbjLrNo2oxJ9/8b6WRZBCLiPbVBWOOa13/AML6Z2oertZdrFQqPb3MqCV0ZzelP7PbKRvbj6WKIU+lGOefH11oOxYn/bn6azRxVblTs1SyOko8UcN8S+JMlid3oWpWRx5E+lc1j665frviFsv3Qz28vNLVD9D3NdZ9oPsujPsDIyJNARjSmKoC7k2rI+euInUN2EoeqqXuxGQtJIv8Kle/nHOuK9K4T9R04ZVKPBtnWSmvaLGMUiXmwDAXcqLz4M+2gbcZRDvJCoJ6jnGV4Pp7Y1a3fjfZtEWKS21hPMWsX21xX4W/PnzrL2uq+9mAwyTl6muI2er6ccZyvKA8fqqhilwasuuIsSJde3s1hxjGR97+S6m58QNwZykGE7YqyeKb7XHJfj2znmvhkJSkdwBIVZTIRo83/C03k9+ax0Mul6fH3W4Si8tOEyEWjvMyiNN0ngp0NPfMRcsldmX/AOom99/0PT7jmW1uO2zVuRuQZU2HDtfvrI/9JuqIfFNgkWS7zi8/dTp/J1vf+oMq+G7MJESZ1FSoxLt2pl37eqw9n5a5z/0xK+KdPfvuf/p3NPUHGosJStWfQvUdL08sy24KlWxBrk9Tn99EfiG2eePz/wC+qv3sf5V/TUXch/K/t/fWtY17pmd537NEeu+IL+AqvPn99C6bqJcdsUea5/fRzqYfycfTUv8AGRu+1P0rT0qVKJnbuW5zC7W0Scx7f0f6aefQx93VXc6zC0nn8T/Q0aHUlZm38xdKamuhsZY3wwPUdA16Z/lrP3+imfyv5F/01qPVn837aTujxIr5sv8APGnQyTj2IyYsU+v1OfnsN12550no3xFPzvWzPb9Zk/D+1/8AfQ90f5R+mNaFqG+jJLSrtmd0sZQlf7PGr78Wmfwn7moG4jmH63qcOtr+Cv11U/U7cbDxLYqUqBT+KTfY+n/etB3PiK/ixq3PqovjQZzi83+pqR2/yly3fzlafWx+Tof+Lj/L/XU97Zgy9sS/rHQf8GfzGnRUH7MzTlkT4aNCO5qcU15/sdd/KsebGRHwPtl1a2ergeUHz4pLb8fr8teecsq+x/c9JuT9zuITj406R9tcXtdbGNRGR7B3F1zXacZ5MeNTlu3a2j5kv5fi0Ly5I/YZTcWdR1nxHY2gdycYDw+9c8azun+1/RTmRN2r4WL2vyvx75rWGQ25f/jjJ9qH9qxqEelhY/cwjy24RP6Yv6fnlL1Ga6UQdsX3Rp/GvtUQa2eDmSLf/Se3zedVPh/25D07p3K4Shr5lZ+uNQhtQS/uoHLb2t0/vVeNF/wm3+JhDi8xLrx4U+Rjn5aS8upvdTLcIHTdD8R2938Kh7you/FW6D1fxzZ21Fk1d1FxXnKe2ufl1UY+m4U+PVmXPET2L+f56UZyc+ntcXT4aLvNLZen/vOfb0B5cDquh6/a3vwTF5Yv4jNcf65+erPaf+M/65NcYdT2yuEoxkjkKary+1+HVbehuys/xEhbpLvtYhzyUl3fk+Wm4tTma5iC8UDY+P8AwJ6uYx3e2AdlVK7flYFXm/ZMeMTr/sF93GMfvYRlmJLtTu7pB6v/APXzqIq6pdL8I3jMN+rind67qVRB4b7Y/reOEt7vQz3a7+okp2hK2imxui6P68aNbufSSlwYvxf7KPSzL39tjLEgkErITv02Y9LHyjIszqWx9m47W2S3OohtT3I7coMYzmxWJKUZ+n0kY1wr+udDqfsrDdtluZapfVwVR70duOMcVWgdV9iYyj/xUpowYI5aPOabvg4yOlqMv5aDviiO78KDudjd257lX6q7Vh3RGPdYLGF+rwv54nTddv7ZuWxn3+mUU7v+GLZkYlfma3tn7IwiFbjyYqJxYfhaprxnPnyXa+yjLukzcZs8GfxI+X6f3m6a6QLo5n7S/GP8WErqMV7gKqSsS2WZvbVr+hes77M9adL1W1vSGcYMmUSrTsYyLccSddZ/7IJ1/vMERBrnt/E5xX58c+xH7DQe1hNMeIvi1cFGKblnHm9Fc2+i9yqkQ+Kf+om/udU/cWQKqAxtic8cytTH+V67D4N9tdrs+735ThuxLmyLGUnu7IsSsCYa4o41xkPsFCEFN2pXXdWM1Hzn3xi8vg1Z2/svtxivfuTsu4qYzTx7Yz8/c01SyRVgtQZ6j004Tj3RmMVS7824+vy50Y6c99efdN0PbHsZ7lSruJZvtKLfJE/T2p1dl8Q3mn77ejE8FA1TzR7eD3+bq46ib6BePGdnudMVz+/5aeXTnvrien3Z7crjJ72Pb3yWSRyUsjJbj2rVna+L70IsTcXlzCLLL3IFFnqU5wngy2OSb6KePGdX/h4+/wDTUfuYf6rXLdT8W6s43oB89oVFeKeSnCfL30CfxjrPUu/DFV27dBXNkrv384/annlFW7B8uHwdaxiSPmP/APP99GE97/TXG7vxzqQj/vod3H/DHzXjypla+QcasnxvfC5bm0l/yETw+9lU/kvyq1l3Ky3FI6bcYmXt/Pt0OUT2/rrkOvHeR3XuDNCkDwYPLk/XVrpPiMts7RsMeq1M+950t6pQfqTopw3dHRxie2m3I/L9tY0/jk8VGJ+r9P6On/24+Ynzz/TH00Udfhb4kD5L+C5u7Hqj9Jf1j8tP/hflqlP43HuLin6eyv8ATUT7RQ/kl+l61R1EX0xLwr3RxEt+UkiFDQ0AntRIt5bxzyaNLckDbIqjgKvGbTtTiS1Vny1m7jOUQjJlWZW8JQpHm/VjGHjUd7qJ912CcYzElVhS9p2nIeX56xPU4+OTbtfwasuqq5Ru2ltxHHCyarMRPri9DhuybDcFz+FO6UqY3ktQzVCV451V3tucMTsQcSFLJMUbH1Y/bxWm2OqCKkVI8ofhxVqYMfq+1ulQ1e+SikyOLXJoO7WVyWVXb8kkIIL8vemr0txbVvNXa3R7rzWcgW3m8o9iGB7gsG83m/UGe0Vjxb6uKxpG8AX/ABBlKvLErxVlY9nSs2ecYrbF8lqKb5YTbsLDIBhbOSo3iucVij8yPWW/jjgorJyZLyL74/bFfe6qMJ1TLzWP4SmVlXRQV+pjUYfEFKhcK/ii4q7xdIOXOQ0Ec2SMVKXV8kaV0XDrz0gSkqhFl6W854or5BbLnSOuVqu9l5eSWJDRhVUu6Cn3upt/xCi2GQxRYYqzkv5/lohvBGxbsDOKPNubUv8AN1b1UbXVFbGaGz1km0jKS12vaMMmLTnNvz48ZTJR5byDVq+WL4IlW8cY1m7WxGLLx+KzPkiXn5fsmgnxaUQxJWVsRu8H50mPpov33G+EiKDNb/ERinqOMN12teIsbvI8cnlqiHxP1XVHa5ItHyR4pI/nXFaqbex3ncX7Efnj2zd5Pz/OP+GkelVl3fh9P5OHHn6j9dJh4hL4DeKui5Drp2HHBSqxxUbxiV3wYs58EjvRLs4eaOw/FUnPChgCu2s1rJ3JMfSEpxkGJRW8INRtrK17U86gbe56aotHuKTtuuRspOKznJYuj97nbuPIG00Xq1/DGOJReSwy2Xa48X/EY9WTPVXmcVDkKug8oYcP6nz1m9NP3Bt5Atf6nj8g1Pqp7vbQhGvwhQ5FGnHtfz441nlrVJ7Ui/LdWaG71oEYsI37d5LuMAnNLiq5v5Iih1TLtK8RkWxoJI3fPNY/8aoKvqZXgzQdvn6OPPz81WpSlF3VkPMb9gZB5AWru688edUNWoqqr7gNtmhOcRsrFR9LIrGFvCUXzWfyjOG7KKH4ZA20EqFBSvSXby817XR++Lbchfc5rze3VAWHP0Pcfc2i2isNYjKIHPGV9NeCLkK407rXHwBymaW31LVqKnpTlM/whkK88fTUtot839Kq+2zPBwvHt9Mfd33tZFUWqVfaBZnl+mXOj7u/2jccHqCuZIoWYaMNc1WedJU4U+aLd+5dNyObBS/lwUyPN8+PHHOpHVQ5R/iDF8IvzjHx+fFrqp/ie/EseKCpH4qIyRq8ANc1Wof4RZHasQxltEbfld4rz++lx1EYOnyvlEadcB5dg4Bk4PAVl5rGP7caXbFI5cd1ObXAgNC48H5ZzDtixPU3hLeFWmr+r7+StKARZBaRpwRO2rtri/NN/Orp0yXmLbX9yk9vImA4vxy+m7vPrx4S18fLS+6WUqY36b+dFlnAVeMfnnU7iFEVFApe0F9Srxz7uW8nKIW1UY44WWX5WUlRXjFfnpdzxxZfEiLtl91vjiy+Mc+2nIUhR7Fog0ucdwXivm3Wms5A+fH1XjLEo/J41A3yjFA37ecEbfH0xdN3ereSMo0197/z8Slwx3q0W6DFYc2WYrk858al/ib91aB5Dzi0t88/LGdQlKpSJ+quEOcOZvAfT20Lf9YyILX8rxzz5c+WufyQxuP2kqKk38k9zqCmozlgbyZviny0l8YoUa00owW+6Deb7jz9TQ59N6ij5Zi17OWJdLnnnFY1my2M4Y14wuPHk/po1lwfy8lVL5Kn+JfJVLdQvyii0j8r8PGnnUl7Fq7laUg3c35NP1/YO3vxWpepxdZaxdfknji/zLs9MN29tFsWQ5jm6qs248cPGuRDtN/2Nz6JBCu/lMY7qW0q6HC0l/R4ssNsO07vTbYcKxb9Jlo8cXQhehbXUCSK9XODz5fmvPi/HtqO61OPaK4ErLbkMvg/ppvnbW9v3gNWi2y7rWXfkJDY1S1T4LMX440aGzInhMGS6eKI0X+FGhr3wapO9EyRtq8AVnl881nPFeMWIb5aVgqNHsXfGa4zzirw6DJlt3Gy1EsPTgyl3EQtu5Wrfb2lN3/n8sCPh1NSfTXt9MY+nF8fvLd6+aNNPdmqwSpfYVCsHtn3JLu7clvOT883g/fx89JltT4fz/8AAkV+wPSkkaMmcfhKv9F9zVnchHOapFwZvwVJ4BaxWPfQjp3vuu2nyFFkv6I/2xqDvWkyN3kKsxL2eMuM+9+2hjs+0myO+kW4r2BQi+Crssjcrcc4PPP8WmajI7ZJ2q3gyVSV7fnqrPqfXmxgVZbyBdew3WD6VqG1tSqPdKyvfLTKpc8mDTJTjxXsgUvk19noEuMRVr+WrR7QcsaUuvp41E64jKoj3dtVfalBjB5aKb001Qvc7TlMOf8Al7cuDxXj8qWz0CL/ABMsMpLLtCPqXHC34/i+VjoTuqa+f9wWuQm71eZG5HIt1R4OMWv/AFD50Xf3mrKM1SCMqxjJfqav3b4zDpeipxxjuoGo/wAsX+EtPqn00bfj3dq3eVtxYEWjmrJftXGqeavVfP6k2PoCdcxidsb9FHcN98jObtjeKxlbrC6G1slgAse2CRuLXJHEbJYZ3mrea1RJSmyrtLC+I3XJFi0+MY8e16aO7L7xynb3MX+WgxH6V8/wntpuHPikqyUqKlGSZZ3vh8ZQZSG7jYyvmIol2B2hZ5QxzpbW0Rl2l+tCFDLuac9rScc/TQd3cxTK5nDSJkIniqru4/rhbG53SWHdOcS15CQ47fKAPPnONOlHA3ufd/2B3S6SF0/dLdqTzZGMoyteDHh9NVnLqO71IxCBLuSlSrZN8GPTS4/c5Nsbky4vfNbjYpR6ncBf5r/7PGmnOtt7YkYy7RQCeOQayoDn3fY0tYkoWpJdl7lZW3uokxKKOLPcSQVy0V78t6n084rcsXa4u21x7/V/83No9PcxF7SIXTaj3e95UiPm88aB1HbXp7rcFBg+dq8A/trLLDOKT9g04godN6rvtEkkaaFYkRzx8y3jGdWtndD00VdHtiqUQYlXn39tVfu5SBhdq91ndaEeIhg5/f20pQmHa9o18xta9uQy8ec3oFcqbXJfCDxyM8RT59lOcnPdy15aeeNLp9hnL0lI44x20FVzftzbWa1WGcp1KR2xyWtebqvLjxfGpS37LvukNl3Ty9r9HhXkfNa05MkOv0/2FqLLext5G/V29vNNEhuXh8Gg7PaMqHttfxGbFxd5qTlMaFDrXturaeeKsie2L834/JW9unbVMKrgUlKR6rvizwYy8aqOeWyk+V9/ZbirDS6juPV3etyoLVltlYMgHFPHlPUi5QwVRdoYeK/7p4K0N3LI3d84abcY8dvLYHHOL0bqJ7dhSAqo0W4sDHys/TTFqGm2muEA4WVpD6fVJbl8irQU4zwZ9uLrR4zkV6mK4RHxVC+zd9rw1qW1v7cbkbbJK+vHNHGTm/5jnhQjARsY9rfcjZbWFOOcX4rnS5Pct99+36h1XAGMaLpaa/5ffA8cmPl8w0P7xMYxjl/tqxLq6KgS7jtvOKssau3xz9PbVW1yxy84iZ86VLEm/rLTSXRzG8/70/64/wBdbHSv++P+pPy7+PppaWqXsMRd6naI7MO0I+h4K4m1xrK+I/8ACHzbnziW3X9X9XS0tVL62F9ksQKZfLur5V21qxvy/F9ZabS0EuvyDh7lXpI+o+c5fs0a6/4dsRe64jnpzg4dqCn5uXT6Wqh9Yr4MTfk1z4m/nXP7Gqu9Nobboz9VvS0tBl+pFrsh0klhO/C1+hrQhth3UBRHg/5Y/wB39dLS0qXRbBdWep+v9IWfvp9oucxyd4V8qkVpaWix+xT+oD8Lkpnyv/1kau7cCrou5f5abS03N0v89w10we6/h/8Aj/SWq3w6T3SPHeH5W40+lpS6C9guw/76vFGPHM9XdzEz/rj+84j+2lpaKH/Fj+X6gy6AfAYEtrdZBJ7/ADnmUb5+r+rp+sf8v6p/TGlpa05fp/8AJmf3J9bL1TPHc4/+F6n8QgG5GiseP+qP93S0tM/6KA+0Zx/wIvlgq+7a3+x+hq/J9Mjx3mP/AI6Wlp2T/l4fi/0Kh2ypCVRaxcdy/n6Nr+7+rptqIxyX6RznN86WlrC/oj+Yz5AdKemX0/8A51W6Wa2L40tLQFo1+je6auX55/8Axzf8j9NZXxZqZWMB+WP7ulpauPaLYTZmoW3n/KToTJ7RvOP6S0tLTsX1f1/QCRZZNy+UqPkEsB8taRsx/lP0NPparB2yn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17414" name="Picture 12" descr="http://t1.gstatic.com/images?q=tbn:ANd9GcR7P2Y--6w0aS98107P3jvJTjDdVIOMxQE8v1xX9ArKih58NJ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642938"/>
            <a:ext cx="48672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C:\Users\TANER\Desktop\0_8e9c8_a648822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821950"/>
            <a:ext cx="4572032" cy="41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6567488" y="1000125"/>
            <a:ext cx="41481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KÖPEK BALIĞI</a:t>
            </a:r>
          </a:p>
          <a:p>
            <a:r>
              <a:rPr lang="tr-TR"/>
              <a:t>Köpek balığının dişleri çook keskindir. Büyük ve korkunç bir hayvandır. Dünyada çoğu ölüm köpek balığından kaynaklanmaktadır.</a:t>
            </a:r>
          </a:p>
        </p:txBody>
      </p:sp>
      <p:pic>
        <p:nvPicPr>
          <p:cNvPr id="18435" name="Picture 6" descr="http://www.grafikit.com/img/sticker/siyah/140748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93713"/>
            <a:ext cx="7358063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970183" y="571480"/>
            <a:ext cx="63104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Vahşi Hayvanlar</a:t>
            </a:r>
            <a:endParaRPr lang="tr-T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6072188" y="785813"/>
            <a:ext cx="217963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ASLAN</a:t>
            </a:r>
          </a:p>
          <a:p>
            <a:r>
              <a:rPr lang="tr-TR"/>
              <a:t>Aslan,ormanın kralı olarak da bilinir. Kedigiller ailesinin baş üyesidir. Kocaman yelesiyle dikkat çeker.</a:t>
            </a:r>
          </a:p>
        </p:txBody>
      </p:sp>
      <p:pic>
        <p:nvPicPr>
          <p:cNvPr id="19459" name="Picture 7" descr="MPj040333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836613"/>
            <a:ext cx="2081212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MPj040669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5290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MPj042856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21150"/>
            <a:ext cx="38893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MPPH02097J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481513"/>
            <a:ext cx="27432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Dikdörtgen"/>
          <p:cNvSpPr>
            <a:spLocks noChangeArrowheads="1"/>
          </p:cNvSpPr>
          <p:nvPr/>
        </p:nvSpPr>
        <p:spPr bwMode="auto">
          <a:xfrm>
            <a:off x="428625" y="428625"/>
            <a:ext cx="8143875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solidFill>
                  <a:schemeClr val="accent2"/>
                </a:solidFill>
              </a:rPr>
              <a:t>Hayvan</a:t>
            </a:r>
            <a:r>
              <a:rPr lang="tr-TR">
                <a:solidFill>
                  <a:schemeClr val="accent2"/>
                </a:solidFill>
              </a:rPr>
              <a:t>, canlılar dünyasının </a:t>
            </a:r>
            <a:r>
              <a:rPr lang="tr-TR">
                <a:solidFill>
                  <a:schemeClr val="accent2"/>
                </a:solidFill>
                <a:hlinkClick r:id="rId2" tooltip="Ökaryot"/>
              </a:rPr>
              <a:t>ökaryotlar (Eukaryota)</a:t>
            </a:r>
            <a:r>
              <a:rPr lang="tr-TR">
                <a:solidFill>
                  <a:schemeClr val="accent2"/>
                </a:solidFill>
              </a:rPr>
              <a:t> </a:t>
            </a:r>
            <a:r>
              <a:rPr lang="tr-TR">
                <a:solidFill>
                  <a:schemeClr val="accent2"/>
                </a:solidFill>
                <a:hlinkClick r:id="rId3" tooltip="Üst âlem"/>
              </a:rPr>
              <a:t>üst âlemindeki</a:t>
            </a:r>
            <a:r>
              <a:rPr lang="tr-TR">
                <a:solidFill>
                  <a:schemeClr val="accent2"/>
                </a:solidFill>
              </a:rPr>
              <a:t> </a:t>
            </a:r>
            <a:r>
              <a:rPr lang="tr-TR" b="1">
                <a:solidFill>
                  <a:schemeClr val="accent2"/>
                </a:solidFill>
              </a:rPr>
              <a:t>hayvanlar</a:t>
            </a:r>
            <a:r>
              <a:rPr lang="tr-TR">
                <a:solidFill>
                  <a:schemeClr val="accent2"/>
                </a:solidFill>
              </a:rPr>
              <a:t> (</a:t>
            </a:r>
            <a:r>
              <a:rPr lang="tr-TR" b="1">
                <a:solidFill>
                  <a:schemeClr val="accent2"/>
                </a:solidFill>
              </a:rPr>
              <a:t>Animalia</a:t>
            </a:r>
            <a:r>
              <a:rPr lang="tr-TR">
                <a:solidFill>
                  <a:schemeClr val="accent2"/>
                </a:solidFill>
              </a:rPr>
              <a:t>) </a:t>
            </a:r>
            <a:r>
              <a:rPr lang="tr-TR">
                <a:solidFill>
                  <a:schemeClr val="accent2"/>
                </a:solidFill>
                <a:hlinkClick r:id="rId4" tooltip="Âlem (biyoloji)"/>
              </a:rPr>
              <a:t>âleminde</a:t>
            </a:r>
            <a:r>
              <a:rPr lang="tr-TR">
                <a:solidFill>
                  <a:schemeClr val="accent2"/>
                </a:solidFill>
              </a:rPr>
              <a:t> sınıflanan canlıların ortak adıdır. "Hayvan" sözcüğü, günlük kullanımda esasen </a:t>
            </a:r>
            <a:r>
              <a:rPr lang="tr-TR">
                <a:solidFill>
                  <a:schemeClr val="accent2"/>
                </a:solidFill>
                <a:hlinkClick r:id="rId5" tooltip="İnsan"/>
              </a:rPr>
              <a:t>insan</a:t>
            </a:r>
            <a:r>
              <a:rPr lang="tr-TR">
                <a:solidFill>
                  <a:schemeClr val="accent2"/>
                </a:solidFill>
              </a:rPr>
              <a:t> dışı nefes alan ve hareket eden şeyleri ifade etmek için kullanılırsa da </a:t>
            </a:r>
            <a:r>
              <a:rPr lang="tr-TR">
                <a:solidFill>
                  <a:schemeClr val="accent2"/>
                </a:solidFill>
                <a:hlinkClick r:id="rId6" tooltip="Biyoloji"/>
              </a:rPr>
              <a:t>biyolojik</a:t>
            </a:r>
            <a:r>
              <a:rPr lang="tr-TR">
                <a:solidFill>
                  <a:schemeClr val="accent2"/>
                </a:solidFill>
              </a:rPr>
              <a:t> bağlamda insanı da içerir. Hayvanlar âleminin bilimsel ve </a:t>
            </a:r>
            <a:r>
              <a:rPr lang="tr-TR">
                <a:solidFill>
                  <a:schemeClr val="accent2"/>
                </a:solidFill>
                <a:hlinkClick r:id="rId7" tooltip="Latince"/>
              </a:rPr>
              <a:t>Latince</a:t>
            </a:r>
            <a:r>
              <a:rPr lang="tr-TR">
                <a:solidFill>
                  <a:schemeClr val="accent2"/>
                </a:solidFill>
              </a:rPr>
              <a:t> adı olan "Animalia" terimi ise yine Latince olan ve "yaşayan" ya da "ruh" anlamına gelen </a:t>
            </a:r>
            <a:r>
              <a:rPr lang="tr-TR" i="1">
                <a:solidFill>
                  <a:schemeClr val="accent2"/>
                </a:solidFill>
              </a:rPr>
              <a:t>anima</a:t>
            </a:r>
            <a:r>
              <a:rPr lang="tr-TR">
                <a:solidFill>
                  <a:schemeClr val="accent2"/>
                </a:solidFill>
              </a:rPr>
              <a:t>dan türetilmiş </a:t>
            </a:r>
            <a:r>
              <a:rPr lang="tr-TR" i="1">
                <a:solidFill>
                  <a:schemeClr val="accent2"/>
                </a:solidFill>
              </a:rPr>
              <a:t>animal</a:t>
            </a:r>
            <a:r>
              <a:rPr lang="tr-TR">
                <a:solidFill>
                  <a:schemeClr val="accent2"/>
                </a:solidFill>
              </a:rPr>
              <a:t> sözcüğünün çoğuludur. Hayvanlar âlemini tanımlayan bir başka Latince bilimsel terim de </a:t>
            </a:r>
            <a:r>
              <a:rPr lang="tr-TR" b="1">
                <a:solidFill>
                  <a:schemeClr val="accent2"/>
                </a:solidFill>
              </a:rPr>
              <a:t>Metazoa</a:t>
            </a:r>
            <a:r>
              <a:rPr lang="tr-TR">
                <a:solidFill>
                  <a:schemeClr val="accent2"/>
                </a:solidFill>
              </a:rPr>
              <a:t>'dır.</a:t>
            </a:r>
          </a:p>
          <a:p>
            <a:r>
              <a:rPr lang="tr-TR">
                <a:solidFill>
                  <a:schemeClr val="accent2"/>
                </a:solidFill>
              </a:rPr>
              <a:t>Genellikle çevrelerine uyum sağlayan ve diğer canlılarla beslenen </a:t>
            </a:r>
            <a:r>
              <a:rPr lang="tr-TR">
                <a:solidFill>
                  <a:schemeClr val="accent2"/>
                </a:solidFill>
                <a:hlinkClick r:id="rId8" tooltip="Çokhücreliler"/>
              </a:rPr>
              <a:t>çokhücreliler</a:t>
            </a:r>
            <a:r>
              <a:rPr lang="tr-TR">
                <a:solidFill>
                  <a:schemeClr val="accent2"/>
                </a:solidFill>
              </a:rPr>
              <a:t> alemidir. Vücutları, </a:t>
            </a:r>
            <a:r>
              <a:rPr lang="tr-TR">
                <a:solidFill>
                  <a:schemeClr val="accent2"/>
                </a:solidFill>
                <a:hlinkClick r:id="rId9" tooltip="Embriyo"/>
              </a:rPr>
              <a:t>embriyonun</a:t>
            </a:r>
            <a:r>
              <a:rPr lang="tr-TR">
                <a:solidFill>
                  <a:schemeClr val="accent2"/>
                </a:solidFill>
              </a:rPr>
              <a:t> bazı </a:t>
            </a:r>
            <a:r>
              <a:rPr lang="tr-TR">
                <a:solidFill>
                  <a:schemeClr val="accent2"/>
                </a:solidFill>
                <a:hlinkClick r:id="rId10" tooltip="Metamorfoz"/>
              </a:rPr>
              <a:t>metamorfozlar</a:t>
            </a:r>
            <a:r>
              <a:rPr lang="tr-TR">
                <a:solidFill>
                  <a:schemeClr val="accent2"/>
                </a:solidFill>
              </a:rPr>
              <a:t> geçirmesiyle gelişir. </a:t>
            </a:r>
            <a:r>
              <a:rPr lang="tr-TR">
                <a:solidFill>
                  <a:schemeClr val="accent2"/>
                </a:solidFill>
                <a:hlinkClick r:id="rId11" tooltip="Ökaryotik"/>
              </a:rPr>
              <a:t>Ökaryotik</a:t>
            </a:r>
            <a:r>
              <a:rPr lang="tr-TR">
                <a:solidFill>
                  <a:schemeClr val="accent2"/>
                </a:solidFill>
              </a:rPr>
              <a:t> çok hücreli organizmalardır. Besinlerini genel olarak sindirerek alırlar.</a:t>
            </a:r>
          </a:p>
          <a:p>
            <a:r>
              <a:rPr lang="tr-TR">
                <a:solidFill>
                  <a:schemeClr val="accent2"/>
                </a:solidFill>
              </a:rPr>
              <a:t>Hayvanların birçoğu hareketlidir ve </a:t>
            </a:r>
            <a:r>
              <a:rPr lang="tr-TR">
                <a:solidFill>
                  <a:schemeClr val="accent2"/>
                </a:solidFill>
                <a:hlinkClick r:id="rId12" tooltip="Bitki"/>
              </a:rPr>
              <a:t>bitkilerde</a:t>
            </a:r>
            <a:r>
              <a:rPr lang="tr-TR">
                <a:solidFill>
                  <a:schemeClr val="accent2"/>
                </a:solidFill>
              </a:rPr>
              <a:t> tipik olan kalın </a:t>
            </a:r>
            <a:r>
              <a:rPr lang="tr-TR">
                <a:solidFill>
                  <a:schemeClr val="accent2"/>
                </a:solidFill>
                <a:hlinkClick r:id="rId13" tooltip="Hücre duvarı"/>
              </a:rPr>
              <a:t>hücre duvarları</a:t>
            </a:r>
            <a:r>
              <a:rPr lang="tr-TR">
                <a:solidFill>
                  <a:schemeClr val="accent2"/>
                </a:solidFill>
              </a:rPr>
              <a:t> genellikle yoktur. </a:t>
            </a:r>
            <a:r>
              <a:rPr lang="tr-TR">
                <a:solidFill>
                  <a:schemeClr val="accent2"/>
                </a:solidFill>
                <a:hlinkClick r:id="rId14" tooltip="Embriyonik gelişim"/>
              </a:rPr>
              <a:t>Embriyonik gelişim</a:t>
            </a:r>
            <a:r>
              <a:rPr lang="tr-TR">
                <a:solidFill>
                  <a:schemeClr val="accent2"/>
                </a:solidFill>
              </a:rPr>
              <a:t> esnasında büyük ölçülerde hücresel göçler ve doku organizasyonları görülür. Üremeleri primer (birincil) olarak seksüeldir; </a:t>
            </a:r>
            <a:r>
              <a:rPr lang="tr-TR">
                <a:solidFill>
                  <a:schemeClr val="accent2"/>
                </a:solidFill>
                <a:hlinkClick r:id="rId15" tooltip="Diploit"/>
              </a:rPr>
              <a:t>diploit</a:t>
            </a:r>
            <a:r>
              <a:rPr lang="tr-TR">
                <a:solidFill>
                  <a:schemeClr val="accent2"/>
                </a:solidFill>
              </a:rPr>
              <a:t> </a:t>
            </a:r>
            <a:r>
              <a:rPr lang="tr-TR">
                <a:solidFill>
                  <a:schemeClr val="accent2"/>
                </a:solidFill>
                <a:hlinkClick r:id="rId16" tooltip="Kromozom"/>
              </a:rPr>
              <a:t>kromozom</a:t>
            </a:r>
            <a:r>
              <a:rPr lang="tr-TR">
                <a:solidFill>
                  <a:schemeClr val="accent2"/>
                </a:solidFill>
              </a:rPr>
              <a:t> taşıyan dişi ve erkekler </a:t>
            </a:r>
            <a:r>
              <a:rPr lang="tr-TR">
                <a:solidFill>
                  <a:schemeClr val="accent2"/>
                </a:solidFill>
                <a:hlinkClick r:id="rId17" tooltip="Mayoz"/>
              </a:rPr>
              <a:t>mayozla</a:t>
            </a:r>
            <a:r>
              <a:rPr lang="tr-TR">
                <a:solidFill>
                  <a:schemeClr val="accent2"/>
                </a:solidFill>
                <a:hlinkClick r:id="rId18" tooltip="Haploit"/>
              </a:rPr>
              <a:t>haploit</a:t>
            </a:r>
            <a:r>
              <a:rPr lang="tr-TR">
                <a:solidFill>
                  <a:schemeClr val="accent2"/>
                </a:solidFill>
              </a:rPr>
              <a:t> kromozomlu </a:t>
            </a:r>
            <a:r>
              <a:rPr lang="tr-TR">
                <a:solidFill>
                  <a:schemeClr val="accent2"/>
                </a:solidFill>
                <a:hlinkClick r:id="rId19" tooltip="Gamet"/>
              </a:rPr>
              <a:t>gametleri</a:t>
            </a:r>
            <a:r>
              <a:rPr lang="tr-TR">
                <a:solidFill>
                  <a:schemeClr val="accent2"/>
                </a:solidFill>
              </a:rPr>
              <a:t>, bunlarda birleşerek diploid </a:t>
            </a:r>
            <a:r>
              <a:rPr lang="tr-TR">
                <a:solidFill>
                  <a:schemeClr val="accent2"/>
                </a:solidFill>
                <a:hlinkClick r:id="rId20" tooltip="Zigot"/>
              </a:rPr>
              <a:t>zigotu</a:t>
            </a:r>
            <a:r>
              <a:rPr lang="tr-TR">
                <a:solidFill>
                  <a:schemeClr val="accent2"/>
                </a:solidFill>
              </a:rPr>
              <a:t> oluşturur.</a:t>
            </a:r>
          </a:p>
          <a:p>
            <a:r>
              <a:rPr lang="tr-TR">
                <a:solidFill>
                  <a:schemeClr val="accent2"/>
                </a:solidFill>
              </a:rPr>
              <a:t>1,5 milyondan fazla yaşayan </a:t>
            </a:r>
            <a:r>
              <a:rPr lang="tr-TR">
                <a:solidFill>
                  <a:schemeClr val="accent2"/>
                </a:solidFill>
                <a:hlinkClick r:id="rId21" tooltip="Tür"/>
              </a:rPr>
              <a:t>türü</a:t>
            </a:r>
            <a:r>
              <a:rPr lang="tr-TR">
                <a:solidFill>
                  <a:schemeClr val="accent2"/>
                </a:solidFill>
              </a:rPr>
              <a:t> tanımlanmıştır, fakat gerçek miktarın bazılarına göre 20 milyon, bazılarına göre de 50 milyondan fazla olduğu sanılmaktadır.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803</TotalTime>
  <Words>113</Words>
  <Application>Microsoft Office PowerPoint</Application>
  <PresentationFormat>Ekran Gösterisi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6</vt:i4>
      </vt:variant>
      <vt:variant>
        <vt:lpstr>Slayt Başlıkları</vt:lpstr>
      </vt:variant>
      <vt:variant>
        <vt:i4>8</vt:i4>
      </vt:variant>
    </vt:vector>
  </HeadingPairs>
  <TitlesOfParts>
    <vt:vector size="21" baseType="lpstr">
      <vt:lpstr>Arial</vt:lpstr>
      <vt:lpstr>Comic Sans MS</vt:lpstr>
      <vt:lpstr>Calibri</vt:lpstr>
      <vt:lpstr>Arial Black</vt:lpstr>
      <vt:lpstr>Times New Roman</vt:lpstr>
      <vt:lpstr>Tahoma</vt:lpstr>
      <vt:lpstr>Wingdings</vt:lpstr>
      <vt:lpstr>Crayons</vt:lpstr>
      <vt:lpstr>Fireworks</vt:lpstr>
      <vt:lpstr>Mountain Top</vt:lpstr>
      <vt:lpstr>Ocean</vt:lpstr>
      <vt:lpstr>Curtain Call</vt:lpstr>
      <vt:lpstr>Maple</vt:lpstr>
      <vt:lpstr>Slayt 1</vt:lpstr>
      <vt:lpstr>HAYVANLAR</vt:lpstr>
      <vt:lpstr>Slayt 3</vt:lpstr>
      <vt:lpstr>Slayt 4</vt:lpstr>
      <vt:lpstr>Slayt 5</vt:lpstr>
      <vt:lpstr>Slayt 6</vt:lpstr>
      <vt:lpstr>Slayt 7</vt:lpstr>
      <vt:lpstr>Slayt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HAYVANLAR</dc:title>
  <dc:creator>ANALIZ</dc:creator>
  <cp:lastModifiedBy>TANER</cp:lastModifiedBy>
  <cp:revision>23</cp:revision>
  <dcterms:created xsi:type="dcterms:W3CDTF">2009-03-21T18:28:57Z</dcterms:created>
  <dcterms:modified xsi:type="dcterms:W3CDTF">2015-10-12T18:52:31Z</dcterms:modified>
</cp:coreProperties>
</file>